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5122525" cy="21386800"/>
  <p:notesSz cx="6858000" cy="9144000"/>
  <p:defaultTextStyle>
    <a:defPPr>
      <a:defRPr lang="de-DE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06" y="2028"/>
      </p:cViewPr>
      <p:guideLst>
        <p:guide orient="horz" pos="673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14819593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10097437" y="0"/>
            <a:ext cx="5025089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09595" y="10408242"/>
            <a:ext cx="10716829" cy="7176460"/>
          </a:xfrm>
        </p:spPr>
        <p:txBody>
          <a:bodyPr rIns="10431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716187" y="4817525"/>
            <a:ext cx="10716829" cy="5465516"/>
          </a:xfrm>
        </p:spPr>
        <p:txBody>
          <a:bodyPr tIns="0" rIns="104310" bIns="0" anchor="b">
            <a:normAutofit/>
          </a:bodyPr>
          <a:lstStyle>
            <a:lvl1pPr marL="0" indent="0" algn="r">
              <a:buNone/>
              <a:defRPr sz="4600">
                <a:solidFill>
                  <a:schemeClr val="tx1"/>
                </a:solidFill>
                <a:effectLst/>
              </a:defRPr>
            </a:lvl1pPr>
            <a:lvl2pPr marL="1043102" indent="0" algn="ctr">
              <a:buNone/>
            </a:lvl2pPr>
            <a:lvl3pPr marL="2086204" indent="0" algn="ctr">
              <a:buNone/>
            </a:lvl3pPr>
            <a:lvl4pPr marL="3129305" indent="0" algn="ctr">
              <a:buNone/>
            </a:lvl4pPr>
            <a:lvl5pPr marL="4172407" indent="0" algn="ctr">
              <a:buNone/>
            </a:lvl5pPr>
            <a:lvl6pPr marL="5215509" indent="0" algn="ctr">
              <a:buNone/>
            </a:lvl6pPr>
            <a:lvl7pPr marL="6258611" indent="0" algn="ctr">
              <a:buNone/>
            </a:lvl7pPr>
            <a:lvl8pPr marL="7301713" indent="0" algn="ctr">
              <a:buNone/>
            </a:lvl8pPr>
            <a:lvl9pPr marL="8344814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963831" y="856465"/>
            <a:ext cx="3402568" cy="18248089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6126" y="856465"/>
            <a:ext cx="9955662" cy="18248089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14819593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10097437" y="0"/>
            <a:ext cx="5025089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34189" y="11176264"/>
            <a:ext cx="10963831" cy="5695547"/>
          </a:xfrm>
        </p:spPr>
        <p:txBody>
          <a:bodyPr tIns="0" bIns="0" anchor="t"/>
          <a:lstStyle>
            <a:lvl1pPr algn="l">
              <a:buNone/>
              <a:defRPr sz="96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34189" y="7752013"/>
            <a:ext cx="10963831" cy="3326486"/>
          </a:xfrm>
        </p:spPr>
        <p:txBody>
          <a:bodyPr lIns="104310" tIns="0" rIns="104310" bIns="0" anchor="b"/>
          <a:lstStyle>
            <a:lvl1pPr marL="0" indent="0" algn="l">
              <a:buNone/>
              <a:defRPr sz="4600">
                <a:solidFill>
                  <a:schemeClr val="tx1"/>
                </a:solidFill>
                <a:effectLst/>
              </a:defRPr>
            </a:lvl1pPr>
            <a:lvl2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126" y="856464"/>
            <a:ext cx="12350062" cy="3564467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6126" y="4990255"/>
            <a:ext cx="6049010" cy="14114299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57178" y="4990255"/>
            <a:ext cx="6049010" cy="14114299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126" y="851511"/>
            <a:ext cx="13610273" cy="35644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6126" y="17109440"/>
            <a:ext cx="6681741" cy="2613942"/>
          </a:xfrm>
        </p:spPr>
        <p:txBody>
          <a:bodyPr anchor="t"/>
          <a:lstStyle>
            <a:lvl1pPr marL="0" indent="0">
              <a:buNone/>
              <a:defRPr sz="5500" b="1">
                <a:solidFill>
                  <a:schemeClr val="accent1"/>
                </a:solidFill>
              </a:defRPr>
            </a:lvl1pPr>
            <a:lvl2pPr>
              <a:buNone/>
              <a:defRPr sz="4600" b="1"/>
            </a:lvl2pPr>
            <a:lvl3pPr>
              <a:buNone/>
              <a:defRPr sz="4100" b="1"/>
            </a:lvl3pPr>
            <a:lvl4pPr>
              <a:buNone/>
              <a:defRPr sz="3700" b="1"/>
            </a:lvl4pPr>
            <a:lvl5pPr>
              <a:buNone/>
              <a:defRPr sz="37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7682034" y="17109440"/>
            <a:ext cx="6684366" cy="2613942"/>
          </a:xfrm>
        </p:spPr>
        <p:txBody>
          <a:bodyPr anchor="t"/>
          <a:lstStyle>
            <a:lvl1pPr marL="0" indent="0">
              <a:buNone/>
              <a:defRPr sz="5500" b="1">
                <a:solidFill>
                  <a:schemeClr val="accent1"/>
                </a:solidFill>
              </a:defRPr>
            </a:lvl1pPr>
            <a:lvl2pPr>
              <a:buNone/>
              <a:defRPr sz="4600" b="1"/>
            </a:lvl2pPr>
            <a:lvl3pPr>
              <a:buNone/>
              <a:defRPr sz="4100" b="1"/>
            </a:lvl3pPr>
            <a:lvl4pPr>
              <a:buNone/>
              <a:defRPr sz="3700" b="1"/>
            </a:lvl4pPr>
            <a:lvl5pPr>
              <a:buNone/>
              <a:defRPr sz="37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756126" y="4730520"/>
            <a:ext cx="6681741" cy="12292461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7682034" y="4730520"/>
            <a:ext cx="6684366" cy="12292461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126" y="855472"/>
            <a:ext cx="12355103" cy="3564467"/>
          </a:xfrm>
        </p:spPr>
        <p:txBody>
          <a:bodyPr anchor="ctr"/>
          <a:lstStyle>
            <a:lvl1pPr algn="l">
              <a:defRPr sz="105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126" y="3697091"/>
            <a:ext cx="5292884" cy="2277298"/>
          </a:xfrm>
        </p:spPr>
        <p:txBody>
          <a:bodyPr tIns="0" bIns="0" anchor="t"/>
          <a:lstStyle>
            <a:lvl1pPr algn="l">
              <a:buNone/>
              <a:defRPr sz="41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756126" y="668685"/>
            <a:ext cx="4536758" cy="2851573"/>
          </a:xfrm>
        </p:spPr>
        <p:txBody>
          <a:bodyPr lIns="104310" tIns="0" rIns="104310" bIns="0" anchor="b"/>
          <a:lstStyle>
            <a:lvl1pPr marL="0" indent="0" algn="l">
              <a:buNone/>
              <a:defRPr sz="3200"/>
            </a:lvl1pPr>
            <a:lvl2pPr>
              <a:buNone/>
              <a:defRPr sz="2700"/>
            </a:lvl2pPr>
            <a:lvl3pPr>
              <a:buNone/>
              <a:defRPr sz="2300"/>
            </a:lvl3pPr>
            <a:lvl4pPr>
              <a:buNone/>
              <a:defRPr sz="2100"/>
            </a:lvl4pPr>
            <a:lvl5pPr>
              <a:buNone/>
              <a:defRPr sz="21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756126" y="6178409"/>
            <a:ext cx="11719957" cy="11881556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5000"/>
            </a:lvl3pPr>
            <a:lvl4pPr>
              <a:defRPr sz="4600"/>
            </a:lvl4pPr>
            <a:lvl5pPr>
              <a:defRPr sz="4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489293" y="20027327"/>
            <a:ext cx="1260210" cy="1138649"/>
          </a:xfrm>
        </p:spPr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89832" y="5319285"/>
            <a:ext cx="5050546" cy="3910023"/>
          </a:xfrm>
        </p:spPr>
        <p:txBody>
          <a:bodyPr anchor="b"/>
          <a:lstStyle>
            <a:lvl1pPr algn="l">
              <a:buNone/>
              <a:defRPr sz="50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62356" y="3180599"/>
            <a:ext cx="6805136" cy="1283208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73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89835" y="9351704"/>
            <a:ext cx="5050543" cy="8306118"/>
          </a:xfrm>
        </p:spPr>
        <p:txBody>
          <a:bodyPr lIns="104310" rIns="104310"/>
          <a:lstStyle>
            <a:lvl1pPr marL="0" indent="0">
              <a:buFontTx/>
              <a:buNone/>
              <a:defRPr sz="2700"/>
            </a:lvl1pPr>
            <a:lvl2pPr>
              <a:buFontTx/>
              <a:buNone/>
              <a:defRPr sz="2700"/>
            </a:lvl2pPr>
            <a:lvl3pPr>
              <a:buFontTx/>
              <a:buNone/>
              <a:defRPr sz="2300"/>
            </a:lvl3pPr>
            <a:lvl4pPr>
              <a:buFontTx/>
              <a:buNone/>
              <a:defRPr sz="2100"/>
            </a:lvl4pPr>
            <a:lvl5pPr>
              <a:buFontTx/>
              <a:buNone/>
              <a:defRPr sz="21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56126" y="20027327"/>
            <a:ext cx="3528589" cy="1138649"/>
          </a:xfrm>
        </p:spPr>
        <p:txBody>
          <a:bodyPr/>
          <a:lstStyle/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14819593"/>
            <a:ext cx="15122525" cy="65893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12098020" y="0"/>
            <a:ext cx="3024505" cy="213868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208620" tIns="104310" rIns="208620" bIns="10431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756126" y="856464"/>
            <a:ext cx="12350062" cy="3564467"/>
          </a:xfrm>
          <a:prstGeom prst="rect">
            <a:avLst/>
          </a:prstGeom>
        </p:spPr>
        <p:txBody>
          <a:bodyPr vert="horz" lIns="104310" tIns="104310" rIns="104310" bIns="104310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756126" y="4990255"/>
            <a:ext cx="12350062" cy="14114299"/>
          </a:xfrm>
          <a:prstGeom prst="rect">
            <a:avLst/>
          </a:prstGeom>
        </p:spPr>
        <p:txBody>
          <a:bodyPr vert="horz" lIns="208620" tIns="104310" rIns="208620" bIns="104310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756126" y="20027327"/>
            <a:ext cx="3528589" cy="1138649"/>
          </a:xfrm>
          <a:prstGeom prst="rect">
            <a:avLst/>
          </a:prstGeom>
        </p:spPr>
        <p:txBody>
          <a:bodyPr vert="horz" lIns="208620" tIns="104310" rIns="208620" bIns="0" anchor="b"/>
          <a:lstStyle>
            <a:lvl1pPr algn="l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5B87508-3563-49BA-A34F-B94B37311632}" type="datetimeFigureOut">
              <a:rPr lang="de-DE" smtClean="0"/>
              <a:t>21.04.2015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5166863" y="20027327"/>
            <a:ext cx="4788800" cy="1138649"/>
          </a:xfrm>
          <a:prstGeom prst="rect">
            <a:avLst/>
          </a:prstGeom>
        </p:spPr>
        <p:txBody>
          <a:bodyPr vert="horz" lIns="0" tIns="104310" rIns="0" bIns="0" anchor="b"/>
          <a:lstStyle>
            <a:lvl1pPr algn="ctr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13484252" y="20027327"/>
            <a:ext cx="1260210" cy="1138649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23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13457D-6F9A-432C-98D1-581B885F6255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654" indent="-876206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648101" indent="-625861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294824" indent="-584137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2920685" indent="-542413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3400512" indent="-417241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3880339" indent="-417241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4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381028" indent="-417241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4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881716" indent="-417241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5319819" indent="-417241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93506" y="3852640"/>
            <a:ext cx="1389524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 smtClean="0">
                <a:latin typeface="Verdana" pitchFamily="34" charset="0"/>
              </a:rPr>
              <a:t>Vortrag von </a:t>
            </a:r>
          </a:p>
          <a:p>
            <a:pPr algn="ctr">
              <a:spcAft>
                <a:spcPts val="1200"/>
              </a:spcAft>
            </a:pPr>
            <a:r>
              <a:rPr lang="de-DE" sz="6000" dirty="0" err="1" smtClean="0">
                <a:latin typeface="Verdana" pitchFamily="34" charset="0"/>
              </a:rPr>
              <a:t>VRiBGH</a:t>
            </a:r>
            <a:r>
              <a:rPr lang="de-DE" sz="6000" dirty="0" smtClean="0">
                <a:latin typeface="Verdana" pitchFamily="34" charset="0"/>
              </a:rPr>
              <a:t> Prof. Dr. Thomas Fischer, Karlsruhe:</a:t>
            </a:r>
          </a:p>
          <a:p>
            <a:pPr algn="ctr">
              <a:spcAft>
                <a:spcPts val="3600"/>
              </a:spcAft>
            </a:pPr>
            <a:r>
              <a:rPr lang="de-DE" sz="6000" dirty="0" smtClean="0">
                <a:latin typeface="Verdana" pitchFamily="34" charset="0"/>
              </a:rPr>
              <a:t>Warum Jura so leicht und so schwierig ist</a:t>
            </a:r>
          </a:p>
        </p:txBody>
      </p:sp>
      <p:pic>
        <p:nvPicPr>
          <p:cNvPr id="5" name="Picture 2" descr="E:\Documents\Arbeit\Elsa\SS 2012\IX. Jura-Tag\Logos\jlu-logo-6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12" y="324248"/>
            <a:ext cx="4391714" cy="1656184"/>
          </a:xfrm>
          <a:prstGeom prst="rect">
            <a:avLst/>
          </a:prstGeom>
          <a:noFill/>
          <a:extLst/>
        </p:spPr>
      </p:pic>
      <p:sp>
        <p:nvSpPr>
          <p:cNvPr id="8" name="Textfeld 7"/>
          <p:cNvSpPr txBox="1"/>
          <p:nvPr/>
        </p:nvSpPr>
        <p:spPr>
          <a:xfrm>
            <a:off x="7813290" y="10877009"/>
            <a:ext cx="730923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</a:rPr>
              <a:t>Mo, 29.6.2015, </a:t>
            </a:r>
          </a:p>
          <a:p>
            <a:r>
              <a:rPr lang="de-DE" dirty="0" smtClean="0">
                <a:latin typeface="Verdana" pitchFamily="34" charset="0"/>
              </a:rPr>
              <a:t>14 Uhr c.t.</a:t>
            </a:r>
          </a:p>
          <a:p>
            <a:r>
              <a:rPr lang="de-DE" dirty="0" smtClean="0">
                <a:latin typeface="Verdana" pitchFamily="34" charset="0"/>
              </a:rPr>
              <a:t>Campus </a:t>
            </a:r>
            <a:r>
              <a:rPr lang="de-DE" dirty="0" err="1" smtClean="0">
                <a:latin typeface="Verdana" pitchFamily="34" charset="0"/>
              </a:rPr>
              <a:t>Licher</a:t>
            </a:r>
            <a:r>
              <a:rPr lang="de-DE" dirty="0" smtClean="0">
                <a:latin typeface="Verdana" pitchFamily="34" charset="0"/>
              </a:rPr>
              <a:t> Str.</a:t>
            </a:r>
            <a:endParaRPr lang="de-DE" dirty="0">
              <a:latin typeface="Verdana" pitchFamily="34" charset="0"/>
            </a:endParaRPr>
          </a:p>
          <a:p>
            <a:r>
              <a:rPr lang="de-DE" dirty="0">
                <a:latin typeface="Verdana" pitchFamily="34" charset="0"/>
              </a:rPr>
              <a:t>Hörsaal </a:t>
            </a:r>
            <a:r>
              <a:rPr lang="de-DE" dirty="0">
                <a:latin typeface="Verdana" pitchFamily="34" charset="0"/>
              </a:rPr>
              <a:t>5</a:t>
            </a:r>
            <a:r>
              <a:rPr lang="de-DE" dirty="0" smtClean="0">
                <a:latin typeface="Verdana" pitchFamily="34" charset="0"/>
              </a:rPr>
              <a:t> </a:t>
            </a:r>
            <a:endParaRPr lang="de-DE" dirty="0">
              <a:latin typeface="Verdana" pitchFamily="34" charset="0"/>
            </a:endParaRPr>
          </a:p>
          <a:p>
            <a:r>
              <a:rPr lang="de-DE" dirty="0" err="1" smtClean="0">
                <a:latin typeface="Verdana" pitchFamily="34" charset="0"/>
              </a:rPr>
              <a:t>Licher</a:t>
            </a:r>
            <a:r>
              <a:rPr lang="de-DE" dirty="0" smtClean="0">
                <a:latin typeface="Verdana" pitchFamily="34" charset="0"/>
              </a:rPr>
              <a:t> Str</a:t>
            </a:r>
            <a:r>
              <a:rPr lang="de-DE" dirty="0">
                <a:latin typeface="Verdana" pitchFamily="34" charset="0"/>
              </a:rPr>
              <a:t>. </a:t>
            </a:r>
            <a:r>
              <a:rPr lang="de-DE" dirty="0" smtClean="0">
                <a:latin typeface="Verdana" pitchFamily="34" charset="0"/>
              </a:rPr>
              <a:t>68</a:t>
            </a:r>
            <a:endParaRPr lang="de-DE" dirty="0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de-DE" dirty="0">
                <a:latin typeface="Verdana" pitchFamily="34" charset="0"/>
              </a:rPr>
              <a:t>35394 Gießen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-1" y="14769604"/>
            <a:ext cx="7057207" cy="66171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de-DE" sz="3600" dirty="0" smtClean="0">
                <a:latin typeface="Verdana" pitchFamily="34" charset="0"/>
              </a:rPr>
              <a:t>Das Institut für Kriminalwissenschaften</a:t>
            </a:r>
          </a:p>
          <a:p>
            <a:pPr lvl="1"/>
            <a:r>
              <a:rPr lang="de-DE" sz="3600" dirty="0" smtClean="0">
                <a:latin typeface="Verdana" pitchFamily="34" charset="0"/>
              </a:rPr>
              <a:t>lädt alle Interessierten herzlich ein!</a:t>
            </a:r>
          </a:p>
          <a:p>
            <a:pPr lvl="1"/>
            <a:endParaRPr lang="de-DE" sz="3200" dirty="0" smtClean="0">
              <a:latin typeface="Verdana" pitchFamily="34" charset="0"/>
            </a:endParaRPr>
          </a:p>
          <a:p>
            <a:pPr lvl="1"/>
            <a:r>
              <a:rPr lang="de-DE" sz="2800" dirty="0" smtClean="0">
                <a:latin typeface="Verdana" pitchFamily="34" charset="0"/>
              </a:rPr>
              <a:t>Prof. Dr. Thomas Rotsch</a:t>
            </a:r>
          </a:p>
          <a:p>
            <a:pPr lvl="1"/>
            <a:r>
              <a:rPr lang="de-DE" sz="2400" dirty="0" smtClean="0">
                <a:latin typeface="Verdana" pitchFamily="34" charset="0"/>
              </a:rPr>
              <a:t>Direktor des Instituts für Kriminalwissenschaften</a:t>
            </a:r>
          </a:p>
          <a:p>
            <a:pPr lvl="1"/>
            <a:endParaRPr lang="de-DE" sz="2400" dirty="0" smtClean="0">
              <a:latin typeface="Verdana" pitchFamily="34" charset="0"/>
            </a:endParaRPr>
          </a:p>
          <a:p>
            <a:pPr lvl="1"/>
            <a:r>
              <a:rPr lang="de-DE" sz="2800" dirty="0" smtClean="0">
                <a:latin typeface="Verdana" pitchFamily="34" charset="0"/>
              </a:rPr>
              <a:t>Prof</a:t>
            </a:r>
            <a:r>
              <a:rPr lang="de-DE" sz="2800" dirty="0">
                <a:latin typeface="Verdana" pitchFamily="34" charset="0"/>
              </a:rPr>
              <a:t>. Dr. </a:t>
            </a:r>
            <a:r>
              <a:rPr lang="de-DE" sz="2800" dirty="0" smtClean="0">
                <a:latin typeface="Verdana" pitchFamily="34" charset="0"/>
              </a:rPr>
              <a:t>Dr. h.c. Walter Gropp</a:t>
            </a:r>
          </a:p>
          <a:p>
            <a:pPr lvl="1"/>
            <a:r>
              <a:rPr lang="de-DE" sz="2400" dirty="0" smtClean="0">
                <a:latin typeface="Verdana" pitchFamily="34" charset="0"/>
              </a:rPr>
              <a:t>Stellv. Direktor des Instituts für</a:t>
            </a:r>
          </a:p>
          <a:p>
            <a:pPr lvl="1"/>
            <a:r>
              <a:rPr lang="de-DE" sz="2400" dirty="0" smtClean="0">
                <a:latin typeface="Verdana" pitchFamily="34" charset="0"/>
              </a:rPr>
              <a:t>Kriminalwissenschaften</a:t>
            </a:r>
            <a:endParaRPr lang="de-DE" sz="2400" dirty="0">
              <a:latin typeface="Verdana" pitchFamily="34" charset="0"/>
            </a:endParaRPr>
          </a:p>
          <a:p>
            <a:pPr lvl="1"/>
            <a:endParaRPr lang="de-DE" sz="2400" dirty="0" smtClean="0">
              <a:latin typeface="Verdana" pitchFamily="34" charset="0"/>
            </a:endParaRPr>
          </a:p>
          <a:p>
            <a:pPr lvl="1"/>
            <a:r>
              <a:rPr lang="de-DE" sz="2400" dirty="0" smtClean="0">
                <a:latin typeface="Verdana" pitchFamily="34" charset="0"/>
              </a:rPr>
              <a:t>Prof. Dr. Britta Bannenberg</a:t>
            </a:r>
          </a:p>
          <a:p>
            <a:pPr lvl="1"/>
            <a:r>
              <a:rPr lang="de-DE" sz="2400" dirty="0" smtClean="0">
                <a:latin typeface="Verdana" pitchFamily="34" charset="0"/>
              </a:rPr>
              <a:t>Prof. Dr. Bernhard Kretschmer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6243" y="324248"/>
            <a:ext cx="20097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9654" y="19550384"/>
            <a:ext cx="3836660" cy="1719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523801"/>
      </p:ext>
    </p:extLst>
  </p:cSld>
  <p:clrMapOvr>
    <a:masterClrMapping/>
  </p:clrMapOvr>
</p:sld>
</file>

<file path=ppt/theme/theme1.xml><?xml version="1.0" encoding="utf-8"?>
<a:theme xmlns:a="http://schemas.openxmlformats.org/drawingml/2006/main" name="Haemera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aemer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90</Words>
  <Application>Microsoft Office PowerPoint</Application>
  <PresentationFormat>Benutzerdefiniert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Haemera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</dc:creator>
  <cp:lastModifiedBy>Sabine Sommer</cp:lastModifiedBy>
  <cp:revision>31</cp:revision>
  <dcterms:created xsi:type="dcterms:W3CDTF">2012-05-28T21:32:41Z</dcterms:created>
  <dcterms:modified xsi:type="dcterms:W3CDTF">2015-04-21T06:39:10Z</dcterms:modified>
</cp:coreProperties>
</file>