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797675" cy="9926638"/>
  <p:embeddedFontLst>
    <p:embeddedFont>
      <p:font typeface="Gill Sans" panose="020B0502020104020203" pitchFamily="34" charset="-79"/>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p:cViewPr varScale="1">
        <p:scale>
          <a:sx n="124" d="100"/>
          <a:sy n="124" d="100"/>
        </p:scale>
        <p:origin x="64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1: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8" name="Google Shape;98;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0: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2" name="Google Shape;152;p10: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8" name="Google Shape;158;p1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2: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1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3: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0" name="Google Shape;170;p1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4: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6" name="Google Shape;176;p14: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4" name="Google Shape;104;p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3: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0" name="Google Shape;110;p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6" name="Google Shape;116;p4: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5: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2" name="Google Shape;122;p5: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6: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8" name="Google Shape;128;p6: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7: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7: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8: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0" name="Google Shape;140;p8: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9: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6" name="Google Shape;146;p9: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2"/>
          <p:cNvSpPr txBox="1">
            <a:spLocks noGrp="1"/>
          </p:cNvSpPr>
          <p:nvPr>
            <p:ph type="ctrTitle"/>
          </p:nvPr>
        </p:nvSpPr>
        <p:spPr>
          <a:xfrm>
            <a:off x="2417779" y="802298"/>
            <a:ext cx="8637073" cy="2541431"/>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1"/>
              </a:buClr>
              <a:buSzPts val="6600"/>
              <a:buFont typeface="Gill Sans"/>
              <a:buNone/>
              <a:defRPr sz="6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2417780" y="3531204"/>
            <a:ext cx="8637072" cy="977621"/>
          </a:xfrm>
          <a:prstGeom prst="rect">
            <a:avLst/>
          </a:prstGeom>
          <a:noFill/>
          <a:ln>
            <a:noFill/>
          </a:ln>
        </p:spPr>
        <p:txBody>
          <a:bodyPr spcFirstLastPara="1" wrap="square" lIns="91425" tIns="91425" rIns="91425" bIns="91425" anchor="t" anchorCtr="0">
            <a:noAutofit/>
          </a:bodyPr>
          <a:lstStyle>
            <a:lvl1pPr lvl="0" algn="l">
              <a:lnSpc>
                <a:spcPct val="120000"/>
              </a:lnSpc>
              <a:spcBef>
                <a:spcPts val="1000"/>
              </a:spcBef>
              <a:spcAft>
                <a:spcPts val="0"/>
              </a:spcAft>
              <a:buSzPts val="1800"/>
              <a:buNone/>
              <a:defRPr sz="1800" b="0" cap="none">
                <a:solidFill>
                  <a:schemeClr val="dk1"/>
                </a:solidFill>
              </a:defRPr>
            </a:lvl1pPr>
            <a:lvl2pPr lvl="1" algn="ctr">
              <a:lnSpc>
                <a:spcPct val="120000"/>
              </a:lnSpc>
              <a:spcBef>
                <a:spcPts val="500"/>
              </a:spcBef>
              <a:spcAft>
                <a:spcPts val="0"/>
              </a:spcAft>
              <a:buSzPts val="1800"/>
              <a:buNone/>
              <a:defRPr sz="1800"/>
            </a:lvl2pPr>
            <a:lvl3pPr lvl="2" algn="ctr">
              <a:lnSpc>
                <a:spcPct val="120000"/>
              </a:lnSpc>
              <a:spcBef>
                <a:spcPts val="500"/>
              </a:spcBef>
              <a:spcAft>
                <a:spcPts val="0"/>
              </a:spcAft>
              <a:buSzPts val="1800"/>
              <a:buNone/>
              <a:defRPr sz="1800"/>
            </a:lvl3pPr>
            <a:lvl4pPr lvl="3" algn="ctr">
              <a:lnSpc>
                <a:spcPct val="120000"/>
              </a:lnSpc>
              <a:spcBef>
                <a:spcPts val="500"/>
              </a:spcBef>
              <a:spcAft>
                <a:spcPts val="0"/>
              </a:spcAft>
              <a:buSzPts val="1600"/>
              <a:buNone/>
              <a:defRPr sz="1600"/>
            </a:lvl4pPr>
            <a:lvl5pPr lvl="4" algn="ctr">
              <a:lnSpc>
                <a:spcPct val="120000"/>
              </a:lnSpc>
              <a:spcBef>
                <a:spcPts val="500"/>
              </a:spcBef>
              <a:spcAft>
                <a:spcPts val="0"/>
              </a:spcAft>
              <a:buSzPts val="1600"/>
              <a:buNone/>
              <a:defRPr sz="1600"/>
            </a:lvl5pPr>
            <a:lvl6pPr lvl="5" algn="ctr">
              <a:lnSpc>
                <a:spcPct val="120000"/>
              </a:lnSpc>
              <a:spcBef>
                <a:spcPts val="500"/>
              </a:spcBef>
              <a:spcAft>
                <a:spcPts val="0"/>
              </a:spcAft>
              <a:buSzPts val="1600"/>
              <a:buNone/>
              <a:defRPr sz="1600"/>
            </a:lvl6pPr>
            <a:lvl7pPr lvl="6" algn="ctr">
              <a:lnSpc>
                <a:spcPct val="120000"/>
              </a:lnSpc>
              <a:spcBef>
                <a:spcPts val="500"/>
              </a:spcBef>
              <a:spcAft>
                <a:spcPts val="0"/>
              </a:spcAft>
              <a:buSzPts val="1600"/>
              <a:buNone/>
              <a:defRPr sz="1600"/>
            </a:lvl7pPr>
            <a:lvl8pPr lvl="7" algn="ctr">
              <a:lnSpc>
                <a:spcPct val="120000"/>
              </a:lnSpc>
              <a:spcBef>
                <a:spcPts val="500"/>
              </a:spcBef>
              <a:spcAft>
                <a:spcPts val="0"/>
              </a:spcAft>
              <a:buSzPts val="1600"/>
              <a:buNone/>
              <a:defRPr sz="1600"/>
            </a:lvl8pPr>
            <a:lvl9pPr lvl="8" algn="ctr">
              <a:lnSpc>
                <a:spcPct val="120000"/>
              </a:lnSpc>
              <a:spcBef>
                <a:spcPts val="500"/>
              </a:spcBef>
              <a:spcAft>
                <a:spcPts val="0"/>
              </a:spcAft>
              <a:buSzPts val="1600"/>
              <a:buNone/>
              <a:defRPr sz="1600"/>
            </a:lvl9pPr>
          </a:lstStyle>
          <a:p>
            <a:endParaRPr/>
          </a:p>
        </p:txBody>
      </p:sp>
      <p:sp>
        <p:nvSpPr>
          <p:cNvPr id="17" name="Google Shape;17;p2"/>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
          <p:cNvSpPr txBox="1">
            <a:spLocks noGrp="1"/>
          </p:cNvSpPr>
          <p:nvPr>
            <p:ph type="ftr" idx="11"/>
          </p:nvPr>
        </p:nvSpPr>
        <p:spPr>
          <a:xfrm>
            <a:off x="2416500" y="329307"/>
            <a:ext cx="4973915"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sldNum" idx="12"/>
          </p:nvPr>
        </p:nvSpPr>
        <p:spPr>
          <a:xfrm>
            <a:off x="1437664"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20" name="Google Shape;20;p2"/>
          <p:cNvCxnSpPr/>
          <p:nvPr/>
        </p:nvCxnSpPr>
        <p:spPr>
          <a:xfrm>
            <a:off x="2417780" y="3528542"/>
            <a:ext cx="863707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2"/>
        <p:cNvGrpSpPr/>
        <p:nvPr/>
      </p:nvGrpSpPr>
      <p:grpSpPr>
        <a:xfrm>
          <a:off x="0" y="0"/>
          <a:ext cx="0" cy="0"/>
          <a:chOff x="0" y="0"/>
          <a:chExt cx="0" cy="0"/>
        </a:xfrm>
      </p:grpSpPr>
      <p:sp>
        <p:nvSpPr>
          <p:cNvPr id="83" name="Google Shape;83;p11"/>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1"/>
          <p:cNvSpPr txBox="1">
            <a:spLocks noGrp="1"/>
          </p:cNvSpPr>
          <p:nvPr>
            <p:ph type="body" idx="1"/>
          </p:nvPr>
        </p:nvSpPr>
        <p:spPr>
          <a:xfrm rot="5400000">
            <a:off x="4527910" y="-1060599"/>
            <a:ext cx="3450613" cy="9603275"/>
          </a:xfrm>
          <a:prstGeom prst="rect">
            <a:avLst/>
          </a:prstGeom>
          <a:noFill/>
          <a:ln>
            <a:noFill/>
          </a:ln>
        </p:spPr>
        <p:txBody>
          <a:bodyPr spcFirstLastPara="1" wrap="square" lIns="91425" tIns="45700" rIns="91425" bIns="45700" anchor="t" anchorCtr="0">
            <a:no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85" name="Google Shape;85;p11"/>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11"/>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11"/>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88" name="Google Shape;88;p11"/>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9"/>
        <p:cNvGrpSpPr/>
        <p:nvPr/>
      </p:nvGrpSpPr>
      <p:grpSpPr>
        <a:xfrm>
          <a:off x="0" y="0"/>
          <a:ext cx="0" cy="0"/>
          <a:chOff x="0" y="0"/>
          <a:chExt cx="0" cy="0"/>
        </a:xfrm>
      </p:grpSpPr>
      <p:sp>
        <p:nvSpPr>
          <p:cNvPr id="90" name="Google Shape;90;p12"/>
          <p:cNvSpPr txBox="1">
            <a:spLocks noGrp="1"/>
          </p:cNvSpPr>
          <p:nvPr>
            <p:ph type="title"/>
          </p:nvPr>
        </p:nvSpPr>
        <p:spPr>
          <a:xfrm rot="5400000">
            <a:off x="7917038" y="2321047"/>
            <a:ext cx="4659889" cy="1615742"/>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dk1"/>
              </a:buClr>
              <a:buSzPts val="3200"/>
              <a:buFont typeface="Gill San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12"/>
          <p:cNvSpPr txBox="1">
            <a:spLocks noGrp="1"/>
          </p:cNvSpPr>
          <p:nvPr>
            <p:ph type="body" idx="1"/>
          </p:nvPr>
        </p:nvSpPr>
        <p:spPr>
          <a:xfrm rot="5400000">
            <a:off x="3029143" y="-785498"/>
            <a:ext cx="4659889" cy="7828830"/>
          </a:xfrm>
          <a:prstGeom prst="rect">
            <a:avLst/>
          </a:prstGeom>
          <a:noFill/>
          <a:ln>
            <a:noFill/>
          </a:ln>
        </p:spPr>
        <p:txBody>
          <a:bodyPr spcFirstLastPara="1" wrap="square" lIns="91425" tIns="45700" rIns="91425" bIns="45700" anchor="t" anchorCtr="0">
            <a:no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92" name="Google Shape;92;p12"/>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12"/>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12"/>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95" name="Google Shape;95;p12"/>
          <p:cNvCxnSpPr/>
          <p:nvPr/>
        </p:nvCxnSpPr>
        <p:spPr>
          <a:xfrm>
            <a:off x="9439111" y="798973"/>
            <a:ext cx="0" cy="4659889"/>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24" name="Google Shape;24;p3"/>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27" name="Google Shape;27;p3"/>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4"/>
          <p:cNvSpPr txBox="1">
            <a:spLocks noGrp="1"/>
          </p:cNvSpPr>
          <p:nvPr>
            <p:ph type="title"/>
          </p:nvPr>
        </p:nvSpPr>
        <p:spPr>
          <a:xfrm>
            <a:off x="1454239" y="1756130"/>
            <a:ext cx="8643154" cy="188795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600"/>
              <a:buFont typeface="Gill San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4"/>
          <p:cNvSpPr txBox="1">
            <a:spLocks noGrp="1"/>
          </p:cNvSpPr>
          <p:nvPr>
            <p:ph type="body" idx="1"/>
          </p:nvPr>
        </p:nvSpPr>
        <p:spPr>
          <a:xfrm>
            <a:off x="1454239" y="3806195"/>
            <a:ext cx="8630446" cy="1012929"/>
          </a:xfrm>
          <a:prstGeom prst="rect">
            <a:avLst/>
          </a:prstGeom>
          <a:noFill/>
          <a:ln>
            <a:noFill/>
          </a:ln>
        </p:spPr>
        <p:txBody>
          <a:bodyPr spcFirstLastPara="1" wrap="square" lIns="91425" tIns="91425" rIns="91425" bIns="45700" anchor="t" anchorCtr="0">
            <a:noAutofit/>
          </a:bodyPr>
          <a:lstStyle>
            <a:lvl1pPr marL="457200" lvl="0" indent="-228600" algn="l">
              <a:lnSpc>
                <a:spcPct val="120000"/>
              </a:lnSpc>
              <a:spcBef>
                <a:spcPts val="1000"/>
              </a:spcBef>
              <a:spcAft>
                <a:spcPts val="0"/>
              </a:spcAft>
              <a:buSzPts val="1800"/>
              <a:buNone/>
              <a:defRPr sz="1800">
                <a:solidFill>
                  <a:schemeClr val="dk1"/>
                </a:solidFill>
              </a:defRPr>
            </a:lvl1pPr>
            <a:lvl2pPr marL="914400" lvl="1" indent="-228600" algn="l">
              <a:lnSpc>
                <a:spcPct val="120000"/>
              </a:lnSpc>
              <a:spcBef>
                <a:spcPts val="500"/>
              </a:spcBef>
              <a:spcAft>
                <a:spcPts val="0"/>
              </a:spcAft>
              <a:buSzPts val="1800"/>
              <a:buNone/>
              <a:defRPr sz="1800">
                <a:solidFill>
                  <a:srgbClr val="888888"/>
                </a:solidFill>
              </a:defRPr>
            </a:lvl2pPr>
            <a:lvl3pPr marL="1371600" lvl="2" indent="-228600" algn="l">
              <a:lnSpc>
                <a:spcPct val="120000"/>
              </a:lnSpc>
              <a:spcBef>
                <a:spcPts val="500"/>
              </a:spcBef>
              <a:spcAft>
                <a:spcPts val="0"/>
              </a:spcAft>
              <a:buSzPts val="1800"/>
              <a:buNone/>
              <a:defRPr sz="1800">
                <a:solidFill>
                  <a:srgbClr val="888888"/>
                </a:solidFill>
              </a:defRPr>
            </a:lvl3pPr>
            <a:lvl4pPr marL="1828800" lvl="3" indent="-228600" algn="l">
              <a:lnSpc>
                <a:spcPct val="120000"/>
              </a:lnSpc>
              <a:spcBef>
                <a:spcPts val="500"/>
              </a:spcBef>
              <a:spcAft>
                <a:spcPts val="0"/>
              </a:spcAft>
              <a:buSzPts val="1600"/>
              <a:buNone/>
              <a:defRPr sz="1600">
                <a:solidFill>
                  <a:srgbClr val="888888"/>
                </a:solidFill>
              </a:defRPr>
            </a:lvl4pPr>
            <a:lvl5pPr marL="2286000" lvl="4" indent="-228600" algn="l">
              <a:lnSpc>
                <a:spcPct val="120000"/>
              </a:lnSpc>
              <a:spcBef>
                <a:spcPts val="500"/>
              </a:spcBef>
              <a:spcAft>
                <a:spcPts val="0"/>
              </a:spcAft>
              <a:buSzPts val="1600"/>
              <a:buNone/>
              <a:defRPr sz="1600">
                <a:solidFill>
                  <a:srgbClr val="888888"/>
                </a:solidFill>
              </a:defRPr>
            </a:lvl5pPr>
            <a:lvl6pPr marL="2743200" lvl="5" indent="-228600" algn="l">
              <a:lnSpc>
                <a:spcPct val="120000"/>
              </a:lnSpc>
              <a:spcBef>
                <a:spcPts val="500"/>
              </a:spcBef>
              <a:spcAft>
                <a:spcPts val="0"/>
              </a:spcAft>
              <a:buSzPts val="1600"/>
              <a:buNone/>
              <a:defRPr sz="1600">
                <a:solidFill>
                  <a:srgbClr val="888888"/>
                </a:solidFill>
              </a:defRPr>
            </a:lvl6pPr>
            <a:lvl7pPr marL="3200400" lvl="6" indent="-228600" algn="l">
              <a:lnSpc>
                <a:spcPct val="120000"/>
              </a:lnSpc>
              <a:spcBef>
                <a:spcPts val="500"/>
              </a:spcBef>
              <a:spcAft>
                <a:spcPts val="0"/>
              </a:spcAft>
              <a:buSzPts val="1600"/>
              <a:buNone/>
              <a:defRPr sz="1600">
                <a:solidFill>
                  <a:srgbClr val="888888"/>
                </a:solidFill>
              </a:defRPr>
            </a:lvl7pPr>
            <a:lvl8pPr marL="3657600" lvl="7" indent="-228600" algn="l">
              <a:lnSpc>
                <a:spcPct val="120000"/>
              </a:lnSpc>
              <a:spcBef>
                <a:spcPts val="500"/>
              </a:spcBef>
              <a:spcAft>
                <a:spcPts val="0"/>
              </a:spcAft>
              <a:buSzPts val="1600"/>
              <a:buNone/>
              <a:defRPr sz="1600">
                <a:solidFill>
                  <a:srgbClr val="888888"/>
                </a:solidFill>
              </a:defRPr>
            </a:lvl8pPr>
            <a:lvl9pPr marL="4114800" lvl="8" indent="-228600" algn="l">
              <a:lnSpc>
                <a:spcPct val="120000"/>
              </a:lnSpc>
              <a:spcBef>
                <a:spcPts val="500"/>
              </a:spcBef>
              <a:spcAft>
                <a:spcPts val="0"/>
              </a:spcAft>
              <a:buSzPts val="1600"/>
              <a:buNone/>
              <a:defRPr sz="1600">
                <a:solidFill>
                  <a:srgbClr val="888888"/>
                </a:solidFill>
              </a:defRPr>
            </a:lvl9pPr>
          </a:lstStyle>
          <a:p>
            <a:endParaRPr/>
          </a:p>
        </p:txBody>
      </p:sp>
      <p:sp>
        <p:nvSpPr>
          <p:cNvPr id="31" name="Google Shape;31;p4"/>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34" name="Google Shape;34;p4"/>
          <p:cNvCxnSpPr/>
          <p:nvPr/>
        </p:nvCxnSpPr>
        <p:spPr>
          <a:xfrm>
            <a:off x="1454239" y="3804985"/>
            <a:ext cx="863044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5"/>
        <p:cNvGrpSpPr/>
        <p:nvPr/>
      </p:nvGrpSpPr>
      <p:grpSpPr>
        <a:xfrm>
          <a:off x="0" y="0"/>
          <a:ext cx="0" cy="0"/>
          <a:chOff x="0" y="0"/>
          <a:chExt cx="0" cy="0"/>
        </a:xfrm>
      </p:grpSpPr>
      <p:sp>
        <p:nvSpPr>
          <p:cNvPr id="36" name="Google Shape;36;p5"/>
          <p:cNvSpPr txBox="1">
            <a:spLocks noGrp="1"/>
          </p:cNvSpPr>
          <p:nvPr>
            <p:ph type="title"/>
          </p:nvPr>
        </p:nvSpPr>
        <p:spPr>
          <a:xfrm>
            <a:off x="1449217" y="804889"/>
            <a:ext cx="9605635" cy="1059305"/>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5"/>
          <p:cNvSpPr txBox="1">
            <a:spLocks noGrp="1"/>
          </p:cNvSpPr>
          <p:nvPr>
            <p:ph type="body" idx="1"/>
          </p:nvPr>
        </p:nvSpPr>
        <p:spPr>
          <a:xfrm>
            <a:off x="1447331" y="2010878"/>
            <a:ext cx="4645152" cy="3448595"/>
          </a:xfrm>
          <a:prstGeom prst="rect">
            <a:avLst/>
          </a:prstGeom>
          <a:noFill/>
          <a:ln>
            <a:noFill/>
          </a:ln>
        </p:spPr>
        <p:txBody>
          <a:bodyPr spcFirstLastPara="1" wrap="square" lIns="91425" tIns="45700" rIns="91425" bIns="45700" anchor="t" anchorCtr="0">
            <a:no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38" name="Google Shape;38;p5"/>
          <p:cNvSpPr txBox="1">
            <a:spLocks noGrp="1"/>
          </p:cNvSpPr>
          <p:nvPr>
            <p:ph type="body" idx="2"/>
          </p:nvPr>
        </p:nvSpPr>
        <p:spPr>
          <a:xfrm>
            <a:off x="6413771" y="2017343"/>
            <a:ext cx="4645152" cy="3441520"/>
          </a:xfrm>
          <a:prstGeom prst="rect">
            <a:avLst/>
          </a:prstGeom>
          <a:noFill/>
          <a:ln>
            <a:noFill/>
          </a:ln>
        </p:spPr>
        <p:txBody>
          <a:bodyPr spcFirstLastPara="1" wrap="square" lIns="91425" tIns="45700" rIns="91425" bIns="45700" anchor="t" anchorCtr="0">
            <a:no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39" name="Google Shape;39;p5"/>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5"/>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5"/>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42" name="Google Shape;42;p5"/>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1447191" y="804163"/>
            <a:ext cx="9607661" cy="1056319"/>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6"/>
          <p:cNvSpPr txBox="1">
            <a:spLocks noGrp="1"/>
          </p:cNvSpPr>
          <p:nvPr>
            <p:ph type="body" idx="1"/>
          </p:nvPr>
        </p:nvSpPr>
        <p:spPr>
          <a:xfrm>
            <a:off x="1447191" y="2019549"/>
            <a:ext cx="4645152" cy="801943"/>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2200"/>
              <a:buNone/>
              <a:defRPr sz="2200" b="0" cap="none">
                <a:solidFill>
                  <a:schemeClr val="accent1"/>
                </a:solidFill>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120000"/>
              </a:lnSpc>
              <a:spcBef>
                <a:spcPts val="500"/>
              </a:spcBef>
              <a:spcAft>
                <a:spcPts val="0"/>
              </a:spcAft>
              <a:buSzPts val="1600"/>
              <a:buNone/>
              <a:defRPr sz="1600" b="1"/>
            </a:lvl6pPr>
            <a:lvl7pPr marL="3200400" lvl="6" indent="-228600" algn="l">
              <a:lnSpc>
                <a:spcPct val="120000"/>
              </a:lnSpc>
              <a:spcBef>
                <a:spcPts val="500"/>
              </a:spcBef>
              <a:spcAft>
                <a:spcPts val="0"/>
              </a:spcAft>
              <a:buSzPts val="1600"/>
              <a:buNone/>
              <a:defRPr sz="1600" b="1"/>
            </a:lvl7pPr>
            <a:lvl8pPr marL="3657600" lvl="7" indent="-228600" algn="l">
              <a:lnSpc>
                <a:spcPct val="120000"/>
              </a:lnSpc>
              <a:spcBef>
                <a:spcPts val="500"/>
              </a:spcBef>
              <a:spcAft>
                <a:spcPts val="0"/>
              </a:spcAft>
              <a:buSzPts val="1600"/>
              <a:buNone/>
              <a:defRPr sz="1600" b="1"/>
            </a:lvl8pPr>
            <a:lvl9pPr marL="4114800" lvl="8" indent="-228600" algn="l">
              <a:lnSpc>
                <a:spcPct val="120000"/>
              </a:lnSpc>
              <a:spcBef>
                <a:spcPts val="500"/>
              </a:spcBef>
              <a:spcAft>
                <a:spcPts val="0"/>
              </a:spcAft>
              <a:buSzPts val="1600"/>
              <a:buNone/>
              <a:defRPr sz="1600" b="1"/>
            </a:lvl9pPr>
          </a:lstStyle>
          <a:p>
            <a:endParaRPr/>
          </a:p>
        </p:txBody>
      </p:sp>
      <p:sp>
        <p:nvSpPr>
          <p:cNvPr id="46" name="Google Shape;46;p6"/>
          <p:cNvSpPr txBox="1">
            <a:spLocks noGrp="1"/>
          </p:cNvSpPr>
          <p:nvPr>
            <p:ph type="body" idx="2"/>
          </p:nvPr>
        </p:nvSpPr>
        <p:spPr>
          <a:xfrm>
            <a:off x="1447191" y="2824269"/>
            <a:ext cx="4645152" cy="2644457"/>
          </a:xfrm>
          <a:prstGeom prst="rect">
            <a:avLst/>
          </a:prstGeom>
          <a:noFill/>
          <a:ln>
            <a:noFill/>
          </a:ln>
        </p:spPr>
        <p:txBody>
          <a:bodyPr spcFirstLastPara="1" wrap="square" lIns="91425" tIns="45700" rIns="91425" bIns="45700" anchor="t" anchorCtr="0">
            <a:no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47" name="Google Shape;47;p6"/>
          <p:cNvSpPr txBox="1">
            <a:spLocks noGrp="1"/>
          </p:cNvSpPr>
          <p:nvPr>
            <p:ph type="body" idx="3"/>
          </p:nvPr>
        </p:nvSpPr>
        <p:spPr>
          <a:xfrm>
            <a:off x="6412362" y="2023003"/>
            <a:ext cx="4645152" cy="802237"/>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1000"/>
              </a:spcBef>
              <a:spcAft>
                <a:spcPts val="0"/>
              </a:spcAft>
              <a:buSzPts val="2200"/>
              <a:buNone/>
              <a:defRPr sz="2200" b="0" cap="none">
                <a:solidFill>
                  <a:schemeClr val="accent1"/>
                </a:solidFill>
              </a:defRPr>
            </a:lvl1pPr>
            <a:lvl2pPr marL="914400" lvl="1" indent="-228600" algn="l">
              <a:lnSpc>
                <a:spcPct val="120000"/>
              </a:lnSpc>
              <a:spcBef>
                <a:spcPts val="500"/>
              </a:spcBef>
              <a:spcAft>
                <a:spcPts val="0"/>
              </a:spcAft>
              <a:buSzPts val="2000"/>
              <a:buNone/>
              <a:defRPr sz="2000" b="1"/>
            </a:lvl2pPr>
            <a:lvl3pPr marL="1371600" lvl="2" indent="-228600" algn="l">
              <a:lnSpc>
                <a:spcPct val="120000"/>
              </a:lnSpc>
              <a:spcBef>
                <a:spcPts val="500"/>
              </a:spcBef>
              <a:spcAft>
                <a:spcPts val="0"/>
              </a:spcAft>
              <a:buSzPts val="1800"/>
              <a:buNone/>
              <a:defRPr sz="1800" b="1"/>
            </a:lvl3pPr>
            <a:lvl4pPr marL="1828800" lvl="3" indent="-228600" algn="l">
              <a:lnSpc>
                <a:spcPct val="120000"/>
              </a:lnSpc>
              <a:spcBef>
                <a:spcPts val="500"/>
              </a:spcBef>
              <a:spcAft>
                <a:spcPts val="0"/>
              </a:spcAft>
              <a:buSzPts val="1600"/>
              <a:buNone/>
              <a:defRPr sz="1600" b="1"/>
            </a:lvl4pPr>
            <a:lvl5pPr marL="2286000" lvl="4" indent="-228600" algn="l">
              <a:lnSpc>
                <a:spcPct val="120000"/>
              </a:lnSpc>
              <a:spcBef>
                <a:spcPts val="500"/>
              </a:spcBef>
              <a:spcAft>
                <a:spcPts val="0"/>
              </a:spcAft>
              <a:buSzPts val="1600"/>
              <a:buNone/>
              <a:defRPr sz="1600" b="1"/>
            </a:lvl5pPr>
            <a:lvl6pPr marL="2743200" lvl="5" indent="-228600" algn="l">
              <a:lnSpc>
                <a:spcPct val="120000"/>
              </a:lnSpc>
              <a:spcBef>
                <a:spcPts val="500"/>
              </a:spcBef>
              <a:spcAft>
                <a:spcPts val="0"/>
              </a:spcAft>
              <a:buSzPts val="1600"/>
              <a:buNone/>
              <a:defRPr sz="1600" b="1"/>
            </a:lvl6pPr>
            <a:lvl7pPr marL="3200400" lvl="6" indent="-228600" algn="l">
              <a:lnSpc>
                <a:spcPct val="120000"/>
              </a:lnSpc>
              <a:spcBef>
                <a:spcPts val="500"/>
              </a:spcBef>
              <a:spcAft>
                <a:spcPts val="0"/>
              </a:spcAft>
              <a:buSzPts val="1600"/>
              <a:buNone/>
              <a:defRPr sz="1600" b="1"/>
            </a:lvl7pPr>
            <a:lvl8pPr marL="3657600" lvl="7" indent="-228600" algn="l">
              <a:lnSpc>
                <a:spcPct val="120000"/>
              </a:lnSpc>
              <a:spcBef>
                <a:spcPts val="500"/>
              </a:spcBef>
              <a:spcAft>
                <a:spcPts val="0"/>
              </a:spcAft>
              <a:buSzPts val="1600"/>
              <a:buNone/>
              <a:defRPr sz="1600" b="1"/>
            </a:lvl8pPr>
            <a:lvl9pPr marL="4114800" lvl="8" indent="-228600" algn="l">
              <a:lnSpc>
                <a:spcPct val="120000"/>
              </a:lnSpc>
              <a:spcBef>
                <a:spcPts val="500"/>
              </a:spcBef>
              <a:spcAft>
                <a:spcPts val="0"/>
              </a:spcAft>
              <a:buSzPts val="1600"/>
              <a:buNone/>
              <a:defRPr sz="1600" b="1"/>
            </a:lvl9pPr>
          </a:lstStyle>
          <a:p>
            <a:endParaRPr/>
          </a:p>
        </p:txBody>
      </p:sp>
      <p:sp>
        <p:nvSpPr>
          <p:cNvPr id="48" name="Google Shape;48;p6"/>
          <p:cNvSpPr txBox="1">
            <a:spLocks noGrp="1"/>
          </p:cNvSpPr>
          <p:nvPr>
            <p:ph type="body" idx="4"/>
          </p:nvPr>
        </p:nvSpPr>
        <p:spPr>
          <a:xfrm>
            <a:off x="6412362" y="2821491"/>
            <a:ext cx="4645152" cy="2637371"/>
          </a:xfrm>
          <a:prstGeom prst="rect">
            <a:avLst/>
          </a:prstGeom>
          <a:noFill/>
          <a:ln>
            <a:noFill/>
          </a:ln>
        </p:spPr>
        <p:txBody>
          <a:bodyPr spcFirstLastPara="1" wrap="square" lIns="91425" tIns="45700" rIns="91425" bIns="45700" anchor="t" anchorCtr="0">
            <a:no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49" name="Google Shape;49;p6"/>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6"/>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6"/>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52" name="Google Shape;52;p6"/>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7"/>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7"/>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7"/>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7"/>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58" name="Google Shape;58;p7"/>
          <p:cNvCxnSpPr/>
          <p:nvPr/>
        </p:nvCxnSpPr>
        <p:spPr>
          <a:xfrm>
            <a:off x="1453896" y="1847088"/>
            <a:ext cx="9607522"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8"/>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8"/>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8"/>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9"/>
          <p:cNvSpPr txBox="1">
            <a:spLocks noGrp="1"/>
          </p:cNvSpPr>
          <p:nvPr>
            <p:ph type="title"/>
          </p:nvPr>
        </p:nvSpPr>
        <p:spPr>
          <a:xfrm>
            <a:off x="1444671" y="798973"/>
            <a:ext cx="3273099" cy="224711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Gill Sans"/>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9"/>
          <p:cNvSpPr txBox="1">
            <a:spLocks noGrp="1"/>
          </p:cNvSpPr>
          <p:nvPr>
            <p:ph type="body" idx="1"/>
          </p:nvPr>
        </p:nvSpPr>
        <p:spPr>
          <a:xfrm>
            <a:off x="5043714" y="798974"/>
            <a:ext cx="6012470" cy="4658826"/>
          </a:xfrm>
          <a:prstGeom prst="rect">
            <a:avLst/>
          </a:prstGeom>
          <a:noFill/>
          <a:ln>
            <a:noFill/>
          </a:ln>
        </p:spPr>
        <p:txBody>
          <a:bodyPr spcFirstLastPara="1" wrap="square" lIns="91425" tIns="45700" rIns="91425" bIns="45700" anchor="ctr" anchorCtr="0">
            <a:noAutofit/>
          </a:bodyPr>
          <a:lstStyle>
            <a:lvl1pPr marL="457200" lvl="0" indent="-342900" algn="l">
              <a:lnSpc>
                <a:spcPct val="120000"/>
              </a:lnSpc>
              <a:spcBef>
                <a:spcPts val="1000"/>
              </a:spcBef>
              <a:spcAft>
                <a:spcPts val="0"/>
              </a:spcAft>
              <a:buSzPts val="1800"/>
              <a:buChar char="•"/>
              <a:defRPr/>
            </a:lvl1pPr>
            <a:lvl2pPr marL="914400" lvl="1" indent="-342900" algn="l">
              <a:lnSpc>
                <a:spcPct val="120000"/>
              </a:lnSpc>
              <a:spcBef>
                <a:spcPts val="500"/>
              </a:spcBef>
              <a:spcAft>
                <a:spcPts val="0"/>
              </a:spcAft>
              <a:buSzPts val="1800"/>
              <a:buChar char="•"/>
              <a:defRPr/>
            </a:lvl2pPr>
            <a:lvl3pPr marL="1371600" lvl="2" indent="-342900" algn="l">
              <a:lnSpc>
                <a:spcPct val="120000"/>
              </a:lnSpc>
              <a:spcBef>
                <a:spcPts val="500"/>
              </a:spcBef>
              <a:spcAft>
                <a:spcPts val="0"/>
              </a:spcAft>
              <a:buSzPts val="1800"/>
              <a:buChar char="•"/>
              <a:defRPr/>
            </a:lvl3pPr>
            <a:lvl4pPr marL="1828800" lvl="3" indent="-342900" algn="l">
              <a:lnSpc>
                <a:spcPct val="120000"/>
              </a:lnSpc>
              <a:spcBef>
                <a:spcPts val="500"/>
              </a:spcBef>
              <a:spcAft>
                <a:spcPts val="0"/>
              </a:spcAft>
              <a:buSzPts val="1800"/>
              <a:buChar char="•"/>
              <a:defRPr/>
            </a:lvl4pPr>
            <a:lvl5pPr marL="2286000" lvl="4" indent="-342900" algn="l">
              <a:lnSpc>
                <a:spcPct val="120000"/>
              </a:lnSpc>
              <a:spcBef>
                <a:spcPts val="500"/>
              </a:spcBef>
              <a:spcAft>
                <a:spcPts val="0"/>
              </a:spcAft>
              <a:buSzPts val="1800"/>
              <a:buChar char="•"/>
              <a:defRPr/>
            </a:lvl5pPr>
            <a:lvl6pPr marL="2743200" lvl="5" indent="-342900" algn="l">
              <a:lnSpc>
                <a:spcPct val="120000"/>
              </a:lnSpc>
              <a:spcBef>
                <a:spcPts val="500"/>
              </a:spcBef>
              <a:spcAft>
                <a:spcPts val="0"/>
              </a:spcAft>
              <a:buSzPts val="1800"/>
              <a:buChar char="•"/>
              <a:defRPr/>
            </a:lvl6pPr>
            <a:lvl7pPr marL="3200400" lvl="6" indent="-342900" algn="l">
              <a:lnSpc>
                <a:spcPct val="120000"/>
              </a:lnSpc>
              <a:spcBef>
                <a:spcPts val="500"/>
              </a:spcBef>
              <a:spcAft>
                <a:spcPts val="0"/>
              </a:spcAft>
              <a:buSzPts val="1800"/>
              <a:buChar char="•"/>
              <a:defRPr/>
            </a:lvl7pPr>
            <a:lvl8pPr marL="3657600" lvl="7" indent="-342900" algn="l">
              <a:lnSpc>
                <a:spcPct val="120000"/>
              </a:lnSpc>
              <a:spcBef>
                <a:spcPts val="500"/>
              </a:spcBef>
              <a:spcAft>
                <a:spcPts val="0"/>
              </a:spcAft>
              <a:buSzPts val="1800"/>
              <a:buChar char="•"/>
              <a:defRPr/>
            </a:lvl8pPr>
            <a:lvl9pPr marL="4114800" lvl="8" indent="-342900" algn="l">
              <a:lnSpc>
                <a:spcPct val="120000"/>
              </a:lnSpc>
              <a:spcBef>
                <a:spcPts val="500"/>
              </a:spcBef>
              <a:spcAft>
                <a:spcPts val="0"/>
              </a:spcAft>
              <a:buSzPts val="1800"/>
              <a:buChar char="•"/>
              <a:defRPr/>
            </a:lvl9pPr>
          </a:lstStyle>
          <a:p>
            <a:endParaRPr/>
          </a:p>
        </p:txBody>
      </p:sp>
      <p:sp>
        <p:nvSpPr>
          <p:cNvPr id="66" name="Google Shape;66;p9"/>
          <p:cNvSpPr txBox="1">
            <a:spLocks noGrp="1"/>
          </p:cNvSpPr>
          <p:nvPr>
            <p:ph type="body" idx="2"/>
          </p:nvPr>
        </p:nvSpPr>
        <p:spPr>
          <a:xfrm>
            <a:off x="1444671" y="3205491"/>
            <a:ext cx="3275013" cy="2248181"/>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SzPts val="1600"/>
              <a:buNone/>
              <a:defRPr sz="1600"/>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120000"/>
              </a:lnSpc>
              <a:spcBef>
                <a:spcPts val="500"/>
              </a:spcBef>
              <a:spcAft>
                <a:spcPts val="0"/>
              </a:spcAft>
              <a:buSzPts val="1000"/>
              <a:buNone/>
              <a:defRPr sz="1000"/>
            </a:lvl6pPr>
            <a:lvl7pPr marL="3200400" lvl="6" indent="-228600" algn="l">
              <a:lnSpc>
                <a:spcPct val="120000"/>
              </a:lnSpc>
              <a:spcBef>
                <a:spcPts val="500"/>
              </a:spcBef>
              <a:spcAft>
                <a:spcPts val="0"/>
              </a:spcAft>
              <a:buSzPts val="1000"/>
              <a:buNone/>
              <a:defRPr sz="1000"/>
            </a:lvl7pPr>
            <a:lvl8pPr marL="3657600" lvl="7" indent="-228600" algn="l">
              <a:lnSpc>
                <a:spcPct val="120000"/>
              </a:lnSpc>
              <a:spcBef>
                <a:spcPts val="500"/>
              </a:spcBef>
              <a:spcAft>
                <a:spcPts val="0"/>
              </a:spcAft>
              <a:buSzPts val="1000"/>
              <a:buNone/>
              <a:defRPr sz="1000"/>
            </a:lvl8pPr>
            <a:lvl9pPr marL="4114800" lvl="8" indent="-228600" algn="l">
              <a:lnSpc>
                <a:spcPct val="120000"/>
              </a:lnSpc>
              <a:spcBef>
                <a:spcPts val="500"/>
              </a:spcBef>
              <a:spcAft>
                <a:spcPts val="0"/>
              </a:spcAft>
              <a:buSzPts val="1000"/>
              <a:buNone/>
              <a:defRPr sz="1000"/>
            </a:lvl9pPr>
          </a:lstStyle>
          <a:p>
            <a:endParaRPr/>
          </a:p>
        </p:txBody>
      </p:sp>
      <p:sp>
        <p:nvSpPr>
          <p:cNvPr id="67" name="Google Shape;67;p9"/>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9"/>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9"/>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70" name="Google Shape;70;p9"/>
          <p:cNvCxnSpPr/>
          <p:nvPr/>
        </p:nvCxnSpPr>
        <p:spPr>
          <a:xfrm>
            <a:off x="1448280" y="3205491"/>
            <a:ext cx="3269490"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1"/>
        <p:cNvGrpSpPr/>
        <p:nvPr/>
      </p:nvGrpSpPr>
      <p:grpSpPr>
        <a:xfrm>
          <a:off x="0" y="0"/>
          <a:ext cx="0" cy="0"/>
          <a:chOff x="0" y="0"/>
          <a:chExt cx="0" cy="0"/>
        </a:xfrm>
      </p:grpSpPr>
      <p:grpSp>
        <p:nvGrpSpPr>
          <p:cNvPr id="72" name="Google Shape;72;p10"/>
          <p:cNvGrpSpPr/>
          <p:nvPr/>
        </p:nvGrpSpPr>
        <p:grpSpPr>
          <a:xfrm>
            <a:off x="7477387" y="482170"/>
            <a:ext cx="4074533" cy="5149101"/>
            <a:chOff x="7477387" y="482170"/>
            <a:chExt cx="4074533" cy="5149101"/>
          </a:xfrm>
        </p:grpSpPr>
        <p:sp>
          <p:nvSpPr>
            <p:cNvPr id="73" name="Google Shape;73;p10"/>
            <p:cNvSpPr/>
            <p:nvPr/>
          </p:nvSpPr>
          <p:spPr>
            <a:xfrm>
              <a:off x="7477387" y="482170"/>
              <a:ext cx="4074533" cy="5149101"/>
            </a:xfrm>
            <a:prstGeom prst="rect">
              <a:avLst/>
            </a:prstGeom>
            <a:gradFill>
              <a:gsLst>
                <a:gs pos="0">
                  <a:srgbClr val="000001"/>
                </a:gs>
                <a:gs pos="100000">
                  <a:srgbClr val="191919"/>
                </a:gs>
              </a:gsLst>
              <a:lin ang="5400000" scaled="0"/>
            </a:gradFill>
            <a:ln>
              <a:noFill/>
            </a:ln>
            <a:effectLst>
              <a:outerShdw blurRad="127000" dist="228600" dir="4740000" sx="98000" sy="98000" algn="tl" rotWithShape="0">
                <a:srgbClr val="000000">
                  <a:alpha val="3333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10"/>
            <p:cNvSpPr/>
            <p:nvPr/>
          </p:nvSpPr>
          <p:spPr>
            <a:xfrm>
              <a:off x="7790446" y="812506"/>
              <a:ext cx="3450289" cy="4466452"/>
            </a:xfrm>
            <a:prstGeom prst="rect">
              <a:avLst/>
            </a:prstGeom>
            <a:gradFill>
              <a:gsLst>
                <a:gs pos="0">
                  <a:srgbClr val="DADADA"/>
                </a:gs>
                <a:gs pos="100000">
                  <a:srgbClr val="FFFFFE"/>
                </a:gs>
              </a:gsLst>
              <a:lin ang="16200000" scaled="0"/>
            </a:gradFill>
            <a:ln w="50800" cap="flat" cmpd="sng">
              <a:solidFill>
                <a:srgbClr val="191919"/>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5" name="Google Shape;75;p10"/>
          <p:cNvSpPr txBox="1">
            <a:spLocks noGrp="1"/>
          </p:cNvSpPr>
          <p:nvPr>
            <p:ph type="title"/>
          </p:nvPr>
        </p:nvSpPr>
        <p:spPr>
          <a:xfrm>
            <a:off x="1451206" y="1129513"/>
            <a:ext cx="5532328" cy="1830584"/>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Gill Sans"/>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0"/>
          <p:cNvSpPr>
            <a:spLocks noGrp="1"/>
          </p:cNvSpPr>
          <p:nvPr>
            <p:ph type="pic" idx="2"/>
          </p:nvPr>
        </p:nvSpPr>
        <p:spPr>
          <a:xfrm>
            <a:off x="8124389" y="1122542"/>
            <a:ext cx="2791171" cy="3866327"/>
          </a:xfrm>
          <a:prstGeom prst="rect">
            <a:avLst/>
          </a:prstGeom>
          <a:solidFill>
            <a:srgbClr val="D8D8D8"/>
          </a:solidFill>
          <a:ln>
            <a:noFill/>
          </a:ln>
        </p:spPr>
        <p:txBody>
          <a:bodyPr spcFirstLastPara="1" wrap="square" lIns="91425" tIns="45700" rIns="91425" bIns="45700" anchor="t" anchorCtr="0">
            <a:noAutofit/>
          </a:bodyPr>
          <a:lstStyle>
            <a:lvl1pPr marR="0" lvl="0" algn="ctr" rtl="0">
              <a:lnSpc>
                <a:spcPct val="120000"/>
              </a:lnSpc>
              <a:spcBef>
                <a:spcPts val="1000"/>
              </a:spcBef>
              <a:spcAft>
                <a:spcPts val="0"/>
              </a:spcAft>
              <a:buClr>
                <a:schemeClr val="accent1"/>
              </a:buClr>
              <a:buSzPts val="3200"/>
              <a:buFont typeface="Arial"/>
              <a:buNone/>
              <a:defRPr sz="3200" b="0" i="0" u="none" strike="noStrike" cap="none">
                <a:solidFill>
                  <a:schemeClr val="dk1"/>
                </a:solidFill>
                <a:latin typeface="Gill Sans"/>
                <a:ea typeface="Gill Sans"/>
                <a:cs typeface="Gill Sans"/>
                <a:sym typeface="Gill Sans"/>
              </a:defRPr>
            </a:lvl1pPr>
            <a:lvl2pPr marR="0" lvl="1" algn="l" rtl="0">
              <a:lnSpc>
                <a:spcPct val="120000"/>
              </a:lnSpc>
              <a:spcBef>
                <a:spcPts val="500"/>
              </a:spcBef>
              <a:spcAft>
                <a:spcPts val="0"/>
              </a:spcAft>
              <a:buClr>
                <a:schemeClr val="accent1"/>
              </a:buClr>
              <a:buSzPts val="2800"/>
              <a:buFont typeface="Arial"/>
              <a:buNone/>
              <a:defRPr sz="2800" b="0" i="0" u="none" strike="noStrike" cap="none">
                <a:solidFill>
                  <a:schemeClr val="dk1"/>
                </a:solidFill>
                <a:latin typeface="Gill Sans"/>
                <a:ea typeface="Gill Sans"/>
                <a:cs typeface="Gill Sans"/>
                <a:sym typeface="Gill Sans"/>
              </a:defRPr>
            </a:lvl2pPr>
            <a:lvl3pPr marR="0" lvl="2" algn="l" rtl="0">
              <a:lnSpc>
                <a:spcPct val="120000"/>
              </a:lnSpc>
              <a:spcBef>
                <a:spcPts val="500"/>
              </a:spcBef>
              <a:spcAft>
                <a:spcPts val="0"/>
              </a:spcAft>
              <a:buClr>
                <a:schemeClr val="accent1"/>
              </a:buClr>
              <a:buSzPts val="2400"/>
              <a:buFont typeface="Arial"/>
              <a:buNone/>
              <a:defRPr sz="2400" b="0" i="0" u="none" strike="noStrike" cap="none">
                <a:solidFill>
                  <a:schemeClr val="dk1"/>
                </a:solidFill>
                <a:latin typeface="Gill Sans"/>
                <a:ea typeface="Gill Sans"/>
                <a:cs typeface="Gill Sans"/>
                <a:sym typeface="Gill Sans"/>
              </a:defRPr>
            </a:lvl3pPr>
            <a:lvl4pPr marR="0" lvl="3" algn="l" rtl="0">
              <a:lnSpc>
                <a:spcPct val="120000"/>
              </a:lnSpc>
              <a:spcBef>
                <a:spcPts val="500"/>
              </a:spcBef>
              <a:spcAft>
                <a:spcPts val="0"/>
              </a:spcAft>
              <a:buClr>
                <a:schemeClr val="accent1"/>
              </a:buClr>
              <a:buSzPts val="2000"/>
              <a:buFont typeface="Arial"/>
              <a:buNone/>
              <a:defRPr sz="2000" b="0" i="0" u="none" strike="noStrike" cap="none">
                <a:solidFill>
                  <a:schemeClr val="dk1"/>
                </a:solidFill>
                <a:latin typeface="Gill Sans"/>
                <a:ea typeface="Gill Sans"/>
                <a:cs typeface="Gill Sans"/>
                <a:sym typeface="Gill Sans"/>
              </a:defRPr>
            </a:lvl4pPr>
            <a:lvl5pPr marR="0" lvl="4" algn="l" rtl="0">
              <a:lnSpc>
                <a:spcPct val="120000"/>
              </a:lnSpc>
              <a:spcBef>
                <a:spcPts val="500"/>
              </a:spcBef>
              <a:spcAft>
                <a:spcPts val="0"/>
              </a:spcAft>
              <a:buClr>
                <a:schemeClr val="accent1"/>
              </a:buClr>
              <a:buSzPts val="2000"/>
              <a:buFont typeface="Arial"/>
              <a:buNone/>
              <a:defRPr sz="2000" b="0" i="0" u="none" strike="noStrike" cap="none">
                <a:solidFill>
                  <a:schemeClr val="dk1"/>
                </a:solidFill>
                <a:latin typeface="Gill Sans"/>
                <a:ea typeface="Gill Sans"/>
                <a:cs typeface="Gill Sans"/>
                <a:sym typeface="Gill Sans"/>
              </a:defRPr>
            </a:lvl5pPr>
            <a:lvl6pPr marR="0" lvl="5" algn="l" rtl="0">
              <a:lnSpc>
                <a:spcPct val="120000"/>
              </a:lnSpc>
              <a:spcBef>
                <a:spcPts val="500"/>
              </a:spcBef>
              <a:spcAft>
                <a:spcPts val="0"/>
              </a:spcAft>
              <a:buClr>
                <a:schemeClr val="accent1"/>
              </a:buClr>
              <a:buSzPts val="2000"/>
              <a:buFont typeface="Arial"/>
              <a:buNone/>
              <a:defRPr sz="2000" b="0" i="0" u="none" strike="noStrike" cap="none">
                <a:solidFill>
                  <a:schemeClr val="dk1"/>
                </a:solidFill>
                <a:latin typeface="Gill Sans"/>
                <a:ea typeface="Gill Sans"/>
                <a:cs typeface="Gill Sans"/>
                <a:sym typeface="Gill Sans"/>
              </a:defRPr>
            </a:lvl6pPr>
            <a:lvl7pPr marR="0" lvl="6" algn="l" rtl="0">
              <a:lnSpc>
                <a:spcPct val="120000"/>
              </a:lnSpc>
              <a:spcBef>
                <a:spcPts val="500"/>
              </a:spcBef>
              <a:spcAft>
                <a:spcPts val="0"/>
              </a:spcAft>
              <a:buClr>
                <a:schemeClr val="accent1"/>
              </a:buClr>
              <a:buSzPts val="2000"/>
              <a:buFont typeface="Arial"/>
              <a:buNone/>
              <a:defRPr sz="2000" b="0" i="0" u="none" strike="noStrike" cap="none">
                <a:solidFill>
                  <a:schemeClr val="dk1"/>
                </a:solidFill>
                <a:latin typeface="Gill Sans"/>
                <a:ea typeface="Gill Sans"/>
                <a:cs typeface="Gill Sans"/>
                <a:sym typeface="Gill Sans"/>
              </a:defRPr>
            </a:lvl7pPr>
            <a:lvl8pPr marR="0" lvl="7" algn="l" rtl="0">
              <a:lnSpc>
                <a:spcPct val="120000"/>
              </a:lnSpc>
              <a:spcBef>
                <a:spcPts val="500"/>
              </a:spcBef>
              <a:spcAft>
                <a:spcPts val="0"/>
              </a:spcAft>
              <a:buClr>
                <a:schemeClr val="accent1"/>
              </a:buClr>
              <a:buSzPts val="2000"/>
              <a:buFont typeface="Arial"/>
              <a:buNone/>
              <a:defRPr sz="2000" b="0" i="0" u="none" strike="noStrike" cap="none">
                <a:solidFill>
                  <a:schemeClr val="dk1"/>
                </a:solidFill>
                <a:latin typeface="Gill Sans"/>
                <a:ea typeface="Gill Sans"/>
                <a:cs typeface="Gill Sans"/>
                <a:sym typeface="Gill Sans"/>
              </a:defRPr>
            </a:lvl8pPr>
            <a:lvl9pPr marR="0" lvl="8" algn="l" rtl="0">
              <a:lnSpc>
                <a:spcPct val="120000"/>
              </a:lnSpc>
              <a:spcBef>
                <a:spcPts val="500"/>
              </a:spcBef>
              <a:spcAft>
                <a:spcPts val="0"/>
              </a:spcAft>
              <a:buClr>
                <a:schemeClr val="accent1"/>
              </a:buClr>
              <a:buSzPts val="2000"/>
              <a:buFont typeface="Arial"/>
              <a:buNone/>
              <a:defRPr sz="2000" b="0" i="0" u="none" strike="noStrike" cap="none">
                <a:solidFill>
                  <a:schemeClr val="dk1"/>
                </a:solidFill>
                <a:latin typeface="Gill Sans"/>
                <a:ea typeface="Gill Sans"/>
                <a:cs typeface="Gill Sans"/>
                <a:sym typeface="Gill Sans"/>
              </a:defRPr>
            </a:lvl9pPr>
          </a:lstStyle>
          <a:p>
            <a:endParaRPr/>
          </a:p>
        </p:txBody>
      </p:sp>
      <p:sp>
        <p:nvSpPr>
          <p:cNvPr id="77" name="Google Shape;77;p10"/>
          <p:cNvSpPr txBox="1">
            <a:spLocks noGrp="1"/>
          </p:cNvSpPr>
          <p:nvPr>
            <p:ph type="body" idx="1"/>
          </p:nvPr>
        </p:nvSpPr>
        <p:spPr>
          <a:xfrm>
            <a:off x="1450329" y="3145992"/>
            <a:ext cx="5524404" cy="2003742"/>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SzPts val="1800"/>
              <a:buNone/>
              <a:defRPr sz="1800"/>
            </a:lvl1pPr>
            <a:lvl2pPr marL="914400" lvl="1" indent="-228600" algn="l">
              <a:lnSpc>
                <a:spcPct val="120000"/>
              </a:lnSpc>
              <a:spcBef>
                <a:spcPts val="500"/>
              </a:spcBef>
              <a:spcAft>
                <a:spcPts val="0"/>
              </a:spcAft>
              <a:buSzPts val="1400"/>
              <a:buNone/>
              <a:defRPr sz="1400"/>
            </a:lvl2pPr>
            <a:lvl3pPr marL="1371600" lvl="2" indent="-228600" algn="l">
              <a:lnSpc>
                <a:spcPct val="120000"/>
              </a:lnSpc>
              <a:spcBef>
                <a:spcPts val="500"/>
              </a:spcBef>
              <a:spcAft>
                <a:spcPts val="0"/>
              </a:spcAft>
              <a:buSzPts val="1200"/>
              <a:buNone/>
              <a:defRPr sz="1200"/>
            </a:lvl3pPr>
            <a:lvl4pPr marL="1828800" lvl="3" indent="-228600" algn="l">
              <a:lnSpc>
                <a:spcPct val="120000"/>
              </a:lnSpc>
              <a:spcBef>
                <a:spcPts val="500"/>
              </a:spcBef>
              <a:spcAft>
                <a:spcPts val="0"/>
              </a:spcAft>
              <a:buSzPts val="1000"/>
              <a:buNone/>
              <a:defRPr sz="1000"/>
            </a:lvl4pPr>
            <a:lvl5pPr marL="2286000" lvl="4" indent="-228600" algn="l">
              <a:lnSpc>
                <a:spcPct val="120000"/>
              </a:lnSpc>
              <a:spcBef>
                <a:spcPts val="500"/>
              </a:spcBef>
              <a:spcAft>
                <a:spcPts val="0"/>
              </a:spcAft>
              <a:buSzPts val="1000"/>
              <a:buNone/>
              <a:defRPr sz="1000"/>
            </a:lvl5pPr>
            <a:lvl6pPr marL="2743200" lvl="5" indent="-228600" algn="l">
              <a:lnSpc>
                <a:spcPct val="120000"/>
              </a:lnSpc>
              <a:spcBef>
                <a:spcPts val="500"/>
              </a:spcBef>
              <a:spcAft>
                <a:spcPts val="0"/>
              </a:spcAft>
              <a:buSzPts val="1000"/>
              <a:buNone/>
              <a:defRPr sz="1000"/>
            </a:lvl6pPr>
            <a:lvl7pPr marL="3200400" lvl="6" indent="-228600" algn="l">
              <a:lnSpc>
                <a:spcPct val="120000"/>
              </a:lnSpc>
              <a:spcBef>
                <a:spcPts val="500"/>
              </a:spcBef>
              <a:spcAft>
                <a:spcPts val="0"/>
              </a:spcAft>
              <a:buSzPts val="1000"/>
              <a:buNone/>
              <a:defRPr sz="1000"/>
            </a:lvl7pPr>
            <a:lvl8pPr marL="3657600" lvl="7" indent="-228600" algn="l">
              <a:lnSpc>
                <a:spcPct val="120000"/>
              </a:lnSpc>
              <a:spcBef>
                <a:spcPts val="500"/>
              </a:spcBef>
              <a:spcAft>
                <a:spcPts val="0"/>
              </a:spcAft>
              <a:buSzPts val="1000"/>
              <a:buNone/>
              <a:defRPr sz="1000"/>
            </a:lvl8pPr>
            <a:lvl9pPr marL="4114800" lvl="8" indent="-228600" algn="l">
              <a:lnSpc>
                <a:spcPct val="120000"/>
              </a:lnSpc>
              <a:spcBef>
                <a:spcPts val="500"/>
              </a:spcBef>
              <a:spcAft>
                <a:spcPts val="0"/>
              </a:spcAft>
              <a:buSzPts val="1000"/>
              <a:buNone/>
              <a:defRPr sz="1000"/>
            </a:lvl9pPr>
          </a:lstStyle>
          <a:p>
            <a:endParaRPr/>
          </a:p>
        </p:txBody>
      </p:sp>
      <p:sp>
        <p:nvSpPr>
          <p:cNvPr id="78" name="Google Shape;78;p10"/>
          <p:cNvSpPr txBox="1">
            <a:spLocks noGrp="1"/>
          </p:cNvSpPr>
          <p:nvPr>
            <p:ph type="dt" idx="10"/>
          </p:nvPr>
        </p:nvSpPr>
        <p:spPr>
          <a:xfrm>
            <a:off x="1447382" y="5469856"/>
            <a:ext cx="5527351" cy="32012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0"/>
          <p:cNvSpPr txBox="1">
            <a:spLocks noGrp="1"/>
          </p:cNvSpPr>
          <p:nvPr>
            <p:ph type="ftr" idx="11"/>
          </p:nvPr>
        </p:nvSpPr>
        <p:spPr>
          <a:xfrm>
            <a:off x="1447382" y="318640"/>
            <a:ext cx="5541004" cy="320931"/>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0"/>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81" name="Google Shape;81;p10"/>
          <p:cNvCxnSpPr/>
          <p:nvPr/>
        </p:nvCxnSpPr>
        <p:spPr>
          <a:xfrm>
            <a:off x="1447382" y="3143605"/>
            <a:ext cx="5527351"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EBE9E6"/>
            </a:gs>
            <a:gs pos="100000">
              <a:srgbClr val="C9C5C0"/>
            </a:gs>
          </a:gsLst>
          <a:path path="circle">
            <a:fillToRect l="50000" t="50000" r="50000" b="50000"/>
          </a:path>
          <a:tileRect/>
        </a:gradFill>
        <a:effectLst/>
      </p:bgPr>
    </p:bg>
    <p:spTree>
      <p:nvGrpSpPr>
        <p:cNvPr id="1" name="Shape 5"/>
        <p:cNvGrpSpPr/>
        <p:nvPr/>
      </p:nvGrpSpPr>
      <p:grpSpPr>
        <a:xfrm>
          <a:off x="0" y="0"/>
          <a:ext cx="0" cy="0"/>
          <a:chOff x="0" y="0"/>
          <a:chExt cx="0" cy="0"/>
        </a:xfrm>
      </p:grpSpPr>
      <p:sp>
        <p:nvSpPr>
          <p:cNvPr id="6" name="Google Shape;6;p1"/>
          <p:cNvSpPr/>
          <p:nvPr/>
        </p:nvSpPr>
        <p:spPr>
          <a:xfrm>
            <a:off x="0" y="2019476"/>
            <a:ext cx="12192000" cy="4105941"/>
          </a:xfrm>
          <a:prstGeom prst="rect">
            <a:avLst/>
          </a:prstGeom>
          <a:gradFill>
            <a:gsLst>
              <a:gs pos="0">
                <a:srgbClr val="DFDBD5">
                  <a:alpha val="0"/>
                </a:srgbClr>
              </a:gs>
              <a:gs pos="100000">
                <a:schemeClr val="lt2"/>
              </a:gs>
            </a:gsLst>
            <a:lin ang="5400000"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7" name="Google Shape;7;p1"/>
          <p:cNvPicPr preferRelativeResize="0"/>
          <p:nvPr/>
        </p:nvPicPr>
        <p:blipFill rotWithShape="1">
          <a:blip r:embed="rId13">
            <a:alphaModFix/>
          </a:blip>
          <a:srcRect t="1538" b="-1538"/>
          <a:stretch/>
        </p:blipFill>
        <p:spPr>
          <a:xfrm>
            <a:off x="0" y="6126480"/>
            <a:ext cx="12192000" cy="742950"/>
          </a:xfrm>
          <a:prstGeom prst="rect">
            <a:avLst/>
          </a:prstGeom>
          <a:noFill/>
          <a:ln>
            <a:noFill/>
          </a:ln>
        </p:spPr>
      </p:pic>
      <p:sp>
        <p:nvSpPr>
          <p:cNvPr id="8" name="Google Shape;8;p1"/>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3200"/>
              <a:buFont typeface="Gill Sans"/>
              <a:buNone/>
              <a:defRPr sz="3200" b="0" i="0" u="none" strike="noStrike" cap="none">
                <a:solidFill>
                  <a:schemeClr val="dk1"/>
                </a:solidFill>
                <a:latin typeface="Gill Sans"/>
                <a:ea typeface="Gill Sans"/>
                <a:cs typeface="Gill Sans"/>
                <a:sym typeface="Gill San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 name="Google Shape;9;p1"/>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20000"/>
              </a:lnSpc>
              <a:spcBef>
                <a:spcPts val="1000"/>
              </a:spcBef>
              <a:spcAft>
                <a:spcPts val="0"/>
              </a:spcAft>
              <a:buClr>
                <a:schemeClr val="accent1"/>
              </a:buClr>
              <a:buSzPts val="2000"/>
              <a:buFont typeface="Arial"/>
              <a:buChar char="•"/>
              <a:defRPr sz="2000" b="0" i="0" u="none" strike="noStrike" cap="none">
                <a:solidFill>
                  <a:schemeClr val="dk1"/>
                </a:solidFill>
                <a:latin typeface="Gill Sans"/>
                <a:ea typeface="Gill Sans"/>
                <a:cs typeface="Gill Sans"/>
                <a:sym typeface="Gill Sans"/>
              </a:defRPr>
            </a:lvl1pPr>
            <a:lvl2pPr marL="914400" marR="0" lvl="1" indent="-342900" algn="l" rtl="0">
              <a:lnSpc>
                <a:spcPct val="120000"/>
              </a:lnSpc>
              <a:spcBef>
                <a:spcPts val="500"/>
              </a:spcBef>
              <a:spcAft>
                <a:spcPts val="0"/>
              </a:spcAft>
              <a:buClr>
                <a:schemeClr val="accent1"/>
              </a:buClr>
              <a:buSzPts val="1800"/>
              <a:buFont typeface="Arial"/>
              <a:buChar char="•"/>
              <a:defRPr sz="1800" b="0" i="0" u="none" strike="noStrike" cap="none">
                <a:solidFill>
                  <a:schemeClr val="dk1"/>
                </a:solidFill>
                <a:latin typeface="Gill Sans"/>
                <a:ea typeface="Gill Sans"/>
                <a:cs typeface="Gill Sans"/>
                <a:sym typeface="Gill Sans"/>
              </a:defRPr>
            </a:lvl2pPr>
            <a:lvl3pPr marL="1371600" marR="0" lvl="2" indent="-330200" algn="l" rtl="0">
              <a:lnSpc>
                <a:spcPct val="120000"/>
              </a:lnSpc>
              <a:spcBef>
                <a:spcPts val="500"/>
              </a:spcBef>
              <a:spcAft>
                <a:spcPts val="0"/>
              </a:spcAft>
              <a:buClr>
                <a:schemeClr val="accent1"/>
              </a:buClr>
              <a:buSzPts val="1600"/>
              <a:buFont typeface="Arial"/>
              <a:buChar char="•"/>
              <a:defRPr sz="1600" b="0" i="0" u="none" strike="noStrike" cap="none">
                <a:solidFill>
                  <a:schemeClr val="dk1"/>
                </a:solidFill>
                <a:latin typeface="Gill Sans"/>
                <a:ea typeface="Gill Sans"/>
                <a:cs typeface="Gill Sans"/>
                <a:sym typeface="Gill Sans"/>
              </a:defRPr>
            </a:lvl3pPr>
            <a:lvl4pPr marL="1828800" marR="0" lvl="3" indent="-317500" algn="l" rtl="0">
              <a:lnSpc>
                <a:spcPct val="120000"/>
              </a:lnSpc>
              <a:spcBef>
                <a:spcPts val="500"/>
              </a:spcBef>
              <a:spcAft>
                <a:spcPts val="0"/>
              </a:spcAft>
              <a:buClr>
                <a:schemeClr val="accent1"/>
              </a:buClr>
              <a:buSzPts val="1400"/>
              <a:buFont typeface="Arial"/>
              <a:buChar char="•"/>
              <a:defRPr sz="1400" b="0" i="0" u="none" strike="noStrike" cap="none">
                <a:solidFill>
                  <a:schemeClr val="dk1"/>
                </a:solidFill>
                <a:latin typeface="Gill Sans"/>
                <a:ea typeface="Gill Sans"/>
                <a:cs typeface="Gill Sans"/>
                <a:sym typeface="Gill Sans"/>
              </a:defRPr>
            </a:lvl4pPr>
            <a:lvl5pPr marL="2286000" marR="0" lvl="4"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5pPr>
            <a:lvl6pPr marL="2743200" marR="0" lvl="5"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6pPr>
            <a:lvl7pPr marL="3200400" marR="0" lvl="6"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7pPr>
            <a:lvl8pPr marL="3657600" marR="0" lvl="7"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8pPr>
            <a:lvl9pPr marL="4114800" marR="0" lvl="8" indent="-304800" algn="l" rtl="0">
              <a:lnSpc>
                <a:spcPct val="120000"/>
              </a:lnSpc>
              <a:spcBef>
                <a:spcPts val="500"/>
              </a:spcBef>
              <a:spcAft>
                <a:spcPts val="0"/>
              </a:spcAft>
              <a:buClr>
                <a:schemeClr val="accent1"/>
              </a:buClr>
              <a:buSzPts val="1200"/>
              <a:buFont typeface="Arial"/>
              <a:buChar char="•"/>
              <a:defRPr sz="1200" b="0" i="0" u="none" strike="noStrike" cap="none">
                <a:solidFill>
                  <a:schemeClr val="dk1"/>
                </a:solidFill>
                <a:latin typeface="Gill Sans"/>
                <a:ea typeface="Gill Sans"/>
                <a:cs typeface="Gill Sans"/>
                <a:sym typeface="Gill Sans"/>
              </a:defRPr>
            </a:lvl9pPr>
          </a:lstStyle>
          <a:p>
            <a:endParaRPr/>
          </a:p>
        </p:txBody>
      </p:sp>
      <p:sp>
        <p:nvSpPr>
          <p:cNvPr id="10" name="Google Shape;10;p1"/>
          <p:cNvSpPr txBox="1">
            <a:spLocks noGrp="1"/>
          </p:cNvSpPr>
          <p:nvPr>
            <p:ph type="dt" idx="10"/>
          </p:nvPr>
        </p:nvSpPr>
        <p:spPr>
          <a:xfrm>
            <a:off x="7554138" y="330370"/>
            <a:ext cx="3500715" cy="309201"/>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rgbClr val="888888"/>
                </a:solidFill>
                <a:latin typeface="Gill Sans"/>
                <a:ea typeface="Gill Sans"/>
                <a:cs typeface="Gill Sans"/>
                <a:sym typeface="Gill San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9pPr>
          </a:lstStyle>
          <a:p>
            <a:endParaRPr/>
          </a:p>
        </p:txBody>
      </p:sp>
      <p:sp>
        <p:nvSpPr>
          <p:cNvPr id="11" name="Google Shape;11;p1"/>
          <p:cNvSpPr txBox="1">
            <a:spLocks noGrp="1"/>
          </p:cNvSpPr>
          <p:nvPr>
            <p:ph type="ftr" idx="11"/>
          </p:nvPr>
        </p:nvSpPr>
        <p:spPr>
          <a:xfrm>
            <a:off x="1451579" y="329307"/>
            <a:ext cx="5938836" cy="309201"/>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rgbClr val="888888"/>
                </a:solidFill>
                <a:latin typeface="Gill Sans"/>
                <a:ea typeface="Gill Sans"/>
                <a:cs typeface="Gill Sans"/>
                <a:sym typeface="Gill San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9pPr>
          </a:lstStyle>
          <a:p>
            <a:endParaRPr/>
          </a:p>
        </p:txBody>
      </p:sp>
      <p:sp>
        <p:nvSpPr>
          <p:cNvPr id="12" name="Google Shape;12;p1"/>
          <p:cNvSpPr txBox="1">
            <a:spLocks noGrp="1"/>
          </p:cNvSpPr>
          <p:nvPr>
            <p:ph type="sldNum" idx="12"/>
          </p:nvPr>
        </p:nvSpPr>
        <p:spPr>
          <a:xfrm>
            <a:off x="480060" y="798973"/>
            <a:ext cx="811019" cy="503578"/>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1pPr>
            <a:lvl2pPr marL="0" marR="0" lvl="1"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2pPr>
            <a:lvl3pPr marL="0" marR="0" lvl="2"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3pPr>
            <a:lvl4pPr marL="0" marR="0" lvl="3"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4pPr>
            <a:lvl5pPr marL="0" marR="0" lvl="4"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5pPr>
            <a:lvl6pPr marL="0" marR="0" lvl="5"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6pPr>
            <a:lvl7pPr marL="0" marR="0" lvl="6"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7pPr>
            <a:lvl8pPr marL="0" marR="0" lvl="7"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8pPr>
            <a:lvl9pPr marL="0" marR="0" lvl="8" indent="0" algn="r" rtl="0">
              <a:lnSpc>
                <a:spcPct val="100000"/>
              </a:lnSpc>
              <a:spcBef>
                <a:spcPts val="0"/>
              </a:spcBef>
              <a:spcAft>
                <a:spcPts val="0"/>
              </a:spcAft>
              <a:buClr>
                <a:srgbClr val="000000"/>
              </a:buClr>
              <a:buSzPts val="2800"/>
              <a:buFont typeface="Arial"/>
              <a:buNone/>
              <a:defRPr sz="2800" b="0" i="0" u="none" strike="noStrike" cap="none">
                <a:solidFill>
                  <a:schemeClr val="accent1"/>
                </a:solidFill>
                <a:latin typeface="Gill Sans"/>
                <a:ea typeface="Gill Sans"/>
                <a:cs typeface="Gill Sans"/>
                <a:sym typeface="Gill Sans"/>
              </a:defRPr>
            </a:lvl9pPr>
          </a:lstStyle>
          <a:p>
            <a:pPr marL="0" lvl="0" indent="0" algn="r" rtl="0">
              <a:spcBef>
                <a:spcPts val="0"/>
              </a:spcBef>
              <a:spcAft>
                <a:spcPts val="0"/>
              </a:spcAft>
              <a:buNone/>
            </a:pPr>
            <a:fld id="{00000000-1234-1234-1234-123412341234}" type="slidenum">
              <a:rPr lang="de-DE"/>
              <a:t>‹Nr.›</a:t>
            </a:fld>
            <a:endParaRPr/>
          </a:p>
        </p:txBody>
      </p:sp>
      <p:cxnSp>
        <p:nvCxnSpPr>
          <p:cNvPr id="13" name="Google Shape;13;p1"/>
          <p:cNvCxnSpPr/>
          <p:nvPr/>
        </p:nvCxnSpPr>
        <p:spPr>
          <a:xfrm>
            <a:off x="0" y="6128413"/>
            <a:ext cx="12192000" cy="0"/>
          </a:xfrm>
          <a:prstGeom prst="straightConnector1">
            <a:avLst/>
          </a:prstGeom>
          <a:noFill/>
          <a:ln w="12700" cap="flat" cmpd="sng">
            <a:solidFill>
              <a:srgbClr val="000001">
                <a:alpha val="20000"/>
              </a:srgbClr>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3"/>
          <p:cNvSpPr txBox="1">
            <a:spLocks noGrp="1"/>
          </p:cNvSpPr>
          <p:nvPr>
            <p:ph type="ctrTitle"/>
          </p:nvPr>
        </p:nvSpPr>
        <p:spPr>
          <a:xfrm>
            <a:off x="2417779" y="0"/>
            <a:ext cx="8637073" cy="3879273"/>
          </a:xfrm>
          <a:prstGeom prst="rect">
            <a:avLst/>
          </a:prstGeom>
          <a:noFill/>
          <a:ln>
            <a:noFill/>
          </a:ln>
        </p:spPr>
        <p:txBody>
          <a:bodyPr spcFirstLastPara="1" wrap="square" lIns="91425" tIns="45700" rIns="91425" bIns="0" anchor="b" anchorCtr="0">
            <a:noAutofit/>
          </a:bodyPr>
          <a:lstStyle/>
          <a:p>
            <a:pPr marL="0" lvl="0" indent="0" algn="l" rtl="0">
              <a:lnSpc>
                <a:spcPct val="90000"/>
              </a:lnSpc>
              <a:spcBef>
                <a:spcPts val="0"/>
              </a:spcBef>
              <a:spcAft>
                <a:spcPts val="0"/>
              </a:spcAft>
              <a:buClr>
                <a:schemeClr val="dk1"/>
              </a:buClr>
              <a:buSzPts val="5940"/>
              <a:buFont typeface="Gill Sans"/>
              <a:buNone/>
            </a:pPr>
            <a:br>
              <a:rPr lang="de-DE" sz="5346" dirty="0"/>
            </a:br>
            <a:br>
              <a:rPr lang="de-DE" sz="5346" dirty="0"/>
            </a:br>
            <a:br>
              <a:rPr lang="de-DE" sz="5346" dirty="0"/>
            </a:br>
            <a:br>
              <a:rPr lang="de-DE" sz="5346" dirty="0"/>
            </a:br>
            <a:br>
              <a:rPr lang="de-DE" sz="5346" dirty="0"/>
            </a:br>
            <a:br>
              <a:rPr lang="de-DE" sz="5346" dirty="0"/>
            </a:br>
            <a:r>
              <a:rPr lang="de-DE" sz="5346" dirty="0"/>
              <a:t> </a:t>
            </a:r>
            <a:br>
              <a:rPr lang="de-DE" sz="5346" dirty="0"/>
            </a:br>
            <a:br>
              <a:rPr lang="de-DE" sz="5346" dirty="0"/>
            </a:br>
            <a:br>
              <a:rPr lang="de-DE" sz="5346" dirty="0"/>
            </a:br>
            <a:br>
              <a:rPr lang="de-DE" sz="5346" dirty="0"/>
            </a:br>
            <a:br>
              <a:rPr lang="de-DE" sz="5346" dirty="0"/>
            </a:br>
            <a:r>
              <a:rPr lang="de-DE" sz="5346" dirty="0"/>
              <a:t>Verfassungsrechtliche Krise in Israel</a:t>
            </a:r>
            <a:r>
              <a:rPr lang="de-DE" sz="4500" dirty="0"/>
              <a:t> - Herausforderungen der großen Koalition während der Covid-19 Pandemie</a:t>
            </a:r>
            <a:br>
              <a:rPr lang="de-DE" sz="5346" dirty="0"/>
            </a:br>
            <a:endParaRPr sz="5346" dirty="0"/>
          </a:p>
        </p:txBody>
      </p:sp>
      <p:sp>
        <p:nvSpPr>
          <p:cNvPr id="101" name="Google Shape;101;p13"/>
          <p:cNvSpPr txBox="1">
            <a:spLocks noGrp="1"/>
          </p:cNvSpPr>
          <p:nvPr>
            <p:ph type="subTitle" idx="1"/>
          </p:nvPr>
        </p:nvSpPr>
        <p:spPr>
          <a:xfrm>
            <a:off x="2417780" y="3531204"/>
            <a:ext cx="8637072" cy="977621"/>
          </a:xfrm>
          <a:prstGeom prst="rect">
            <a:avLst/>
          </a:prstGeom>
          <a:noFill/>
          <a:ln>
            <a:noFill/>
          </a:ln>
        </p:spPr>
        <p:txBody>
          <a:bodyPr spcFirstLastPara="1" wrap="square" lIns="91425" tIns="91425" rIns="91425" bIns="91425" anchor="t" anchorCtr="0">
            <a:noAutofit/>
          </a:bodyPr>
          <a:lstStyle/>
          <a:p>
            <a:pPr marL="0" lvl="0" indent="0" algn="l" rtl="0">
              <a:lnSpc>
                <a:spcPct val="120000"/>
              </a:lnSpc>
              <a:spcBef>
                <a:spcPts val="0"/>
              </a:spcBef>
              <a:spcAft>
                <a:spcPts val="0"/>
              </a:spcAft>
              <a:buSzPts val="2200"/>
              <a:buNone/>
            </a:pPr>
            <a:r>
              <a:rPr lang="de-DE" sz="2200"/>
              <a:t>DR. JUR. AVRAHAM WEBER</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2"/>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80"/>
              <a:buFont typeface="Gill Sans"/>
              <a:buNone/>
            </a:pPr>
            <a:r>
              <a:rPr lang="de-DE" sz="2592" b="1"/>
              <a:t>UNGESCHRIEBENE KONSTITUTION – VERFASSUNG - REDEFREIHEIT</a:t>
            </a:r>
            <a:br>
              <a:rPr lang="de-DE" sz="2592"/>
            </a:br>
            <a:endParaRPr sz="2592"/>
          </a:p>
        </p:txBody>
      </p:sp>
      <p:sp>
        <p:nvSpPr>
          <p:cNvPr id="155" name="Google Shape;155;p22"/>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50"/>
              <a:buChar char="•"/>
            </a:pPr>
            <a:r>
              <a:rPr lang="de-DE" sz="1850" dirty="0"/>
              <a:t>Oberstes Gericht 73/53 </a:t>
            </a:r>
            <a:r>
              <a:rPr lang="de-DE" sz="1850" b="1" i="1" dirty="0"/>
              <a:t>Kol </a:t>
            </a:r>
            <a:r>
              <a:rPr lang="de-DE" sz="1850" b="1" i="1" dirty="0" err="1"/>
              <a:t>Ha´am</a:t>
            </a:r>
            <a:r>
              <a:rPr lang="de-DE" sz="1850" b="1" i="1" dirty="0"/>
              <a:t> ./. Innenministerium </a:t>
            </a:r>
            <a:r>
              <a:rPr lang="de-DE" sz="1850" dirty="0"/>
              <a:t>(Zeitung der kommunistischen Partei)</a:t>
            </a:r>
            <a:endParaRPr sz="1850" dirty="0"/>
          </a:p>
          <a:p>
            <a:pPr marL="228600" lvl="0" indent="-228600" algn="l" rtl="0">
              <a:lnSpc>
                <a:spcPct val="100000"/>
              </a:lnSpc>
              <a:spcBef>
                <a:spcPts val="1000"/>
              </a:spcBef>
              <a:spcAft>
                <a:spcPts val="0"/>
              </a:spcAft>
              <a:buSzPts val="1850"/>
              <a:buChar char="•"/>
            </a:pPr>
            <a:r>
              <a:rPr lang="de-DE" sz="1850" dirty="0"/>
              <a:t>Oberstes Gericht 316/03 </a:t>
            </a:r>
            <a:r>
              <a:rPr lang="de-DE" sz="1850" b="1" i="1" dirty="0"/>
              <a:t>Bakri ./. Israelischer </a:t>
            </a:r>
            <a:r>
              <a:rPr lang="de-DE" sz="1850" b="1" i="1" dirty="0" err="1"/>
              <a:t>Filmausschuß</a:t>
            </a:r>
            <a:r>
              <a:rPr lang="de-DE" sz="1850" b="1" i="1" dirty="0"/>
              <a:t> </a:t>
            </a:r>
            <a:r>
              <a:rPr lang="de-DE" sz="1850" dirty="0"/>
              <a:t>(Supremat der Rechten – palästinensische Propaganda)</a:t>
            </a:r>
            <a:endParaRPr sz="1850" dirty="0"/>
          </a:p>
          <a:p>
            <a:pPr marL="228600" lvl="0" indent="-228600" algn="l" rtl="0">
              <a:lnSpc>
                <a:spcPct val="100000"/>
              </a:lnSpc>
              <a:spcBef>
                <a:spcPts val="1000"/>
              </a:spcBef>
              <a:spcAft>
                <a:spcPts val="0"/>
              </a:spcAft>
              <a:buSzPts val="1850"/>
              <a:buChar char="•"/>
            </a:pPr>
            <a:r>
              <a:rPr lang="de-DE" sz="1850" dirty="0"/>
              <a:t>Oberstes Gericht 6126/94 </a:t>
            </a:r>
            <a:r>
              <a:rPr lang="de-DE" sz="1850" b="1" i="1" dirty="0" err="1"/>
              <a:t>Szenes</a:t>
            </a:r>
            <a:r>
              <a:rPr lang="de-DE" sz="1850" b="1" i="1" dirty="0"/>
              <a:t> ./. Sendeanstalt </a:t>
            </a:r>
            <a:r>
              <a:rPr lang="de-DE" sz="1850" dirty="0"/>
              <a:t>(Holocausterinnerung)</a:t>
            </a:r>
            <a:endParaRPr sz="1850" dirty="0"/>
          </a:p>
          <a:p>
            <a:pPr marL="228600" lvl="0" indent="-228600" algn="l" rtl="0">
              <a:lnSpc>
                <a:spcPct val="100000"/>
              </a:lnSpc>
              <a:spcBef>
                <a:spcPts val="1000"/>
              </a:spcBef>
              <a:spcAft>
                <a:spcPts val="0"/>
              </a:spcAft>
              <a:buSzPts val="1850"/>
              <a:buChar char="•"/>
            </a:pPr>
            <a:r>
              <a:rPr lang="de-DE" sz="1850" dirty="0"/>
              <a:t>Oberstes Gericht 680/88 </a:t>
            </a:r>
            <a:r>
              <a:rPr lang="de-DE" sz="1850" b="1" i="1" dirty="0"/>
              <a:t>Schnitzer ./. Militärzensor </a:t>
            </a:r>
            <a:r>
              <a:rPr lang="de-DE" sz="1850" dirty="0"/>
              <a:t>(Kritik des Mossad-Leiters)</a:t>
            </a:r>
            <a:endParaRPr sz="1850" dirty="0"/>
          </a:p>
          <a:p>
            <a:pPr marL="228600" lvl="0" indent="-228600" algn="l" rtl="0">
              <a:lnSpc>
                <a:spcPct val="100000"/>
              </a:lnSpc>
              <a:spcBef>
                <a:spcPts val="1000"/>
              </a:spcBef>
              <a:spcAft>
                <a:spcPts val="0"/>
              </a:spcAft>
              <a:buSzPts val="1850"/>
              <a:buChar char="•"/>
            </a:pPr>
            <a:r>
              <a:rPr lang="de-DE" sz="1850" dirty="0"/>
              <a:t>Oberstes Gericht 806/88 </a:t>
            </a:r>
            <a:r>
              <a:rPr lang="de-DE" sz="1850" b="1" i="1" dirty="0"/>
              <a:t>Universal Studios ./. </a:t>
            </a:r>
            <a:r>
              <a:rPr lang="de-DE" sz="1850" b="1" i="1" dirty="0" err="1"/>
              <a:t>Filmausschuß</a:t>
            </a:r>
            <a:r>
              <a:rPr lang="de-DE" sz="1850" b="1" i="1" dirty="0"/>
              <a:t> </a:t>
            </a:r>
            <a:r>
              <a:rPr lang="de-DE" sz="1850" dirty="0"/>
              <a:t>(Jesus letzte Verlockung)</a:t>
            </a:r>
            <a:endParaRPr sz="1850" dirty="0"/>
          </a:p>
          <a:p>
            <a:pPr marL="228600" lvl="0" indent="-228600" algn="l" rtl="0">
              <a:lnSpc>
                <a:spcPct val="100000"/>
              </a:lnSpc>
              <a:spcBef>
                <a:spcPts val="1000"/>
              </a:spcBef>
              <a:spcAft>
                <a:spcPts val="0"/>
              </a:spcAft>
              <a:buSzPts val="1850"/>
              <a:buChar char="•"/>
            </a:pPr>
            <a:r>
              <a:rPr lang="de-DE" sz="1850" dirty="0"/>
              <a:t>Oberstes Gericht 606/93 </a:t>
            </a:r>
            <a:r>
              <a:rPr lang="de-DE" sz="1850" b="1" i="1" dirty="0" err="1"/>
              <a:t>Kidum</a:t>
            </a:r>
            <a:r>
              <a:rPr lang="de-DE" sz="1850" b="1" i="1" dirty="0"/>
              <a:t> ltd. ./. Sendeanstalt ltd. </a:t>
            </a:r>
            <a:r>
              <a:rPr lang="de-DE" sz="1850" dirty="0"/>
              <a:t>(Anwendung des Rechtes auf Redefreiheit auf die Welt der Werbung)</a:t>
            </a:r>
            <a:endParaRPr sz="1850" dirty="0"/>
          </a:p>
          <a:p>
            <a:pPr marL="0" lvl="0" indent="0" algn="l" rtl="0">
              <a:lnSpc>
                <a:spcPct val="100000"/>
              </a:lnSpc>
              <a:spcBef>
                <a:spcPts val="1000"/>
              </a:spcBef>
              <a:spcAft>
                <a:spcPts val="0"/>
              </a:spcAft>
              <a:buSzPts val="1850"/>
              <a:buNone/>
            </a:pPr>
            <a:endParaRPr sz="18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3"/>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de-DE"/>
              <a:t>Notstandsregulationen</a:t>
            </a:r>
            <a:endParaRPr/>
          </a:p>
        </p:txBody>
      </p:sp>
      <p:sp>
        <p:nvSpPr>
          <p:cNvPr id="161" name="Google Shape;161;p23"/>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457200" lvl="0" indent="-342900" algn="l" rtl="0">
              <a:lnSpc>
                <a:spcPct val="120000"/>
              </a:lnSpc>
              <a:spcBef>
                <a:spcPts val="1000"/>
              </a:spcBef>
              <a:spcAft>
                <a:spcPts val="0"/>
              </a:spcAft>
              <a:buSzPts val="1800"/>
              <a:buChar char="•"/>
            </a:pPr>
            <a:r>
              <a:rPr lang="de-DE" dirty="0"/>
              <a:t>Erklärung eines Notstands durch die Regierung - Artikel 38, 39 des Grundgesetzes </a:t>
            </a:r>
            <a:endParaRPr dirty="0"/>
          </a:p>
          <a:p>
            <a:pPr marL="457200" lvl="0" indent="-342900" algn="l" rtl="0">
              <a:lnSpc>
                <a:spcPct val="120000"/>
              </a:lnSpc>
              <a:spcBef>
                <a:spcPts val="1000"/>
              </a:spcBef>
              <a:spcAft>
                <a:spcPts val="0"/>
              </a:spcAft>
              <a:buSzPts val="1800"/>
              <a:buChar char="•"/>
            </a:pPr>
            <a:r>
              <a:rPr lang="de-DE" dirty="0"/>
              <a:t>Oberstes Gericht 2135/20: Die Gesellschaft für individuelle Rechte ./. Premierminister bezüglich der wichtigsten Fragen des Themas:</a:t>
            </a:r>
            <a:endParaRPr dirty="0"/>
          </a:p>
          <a:p>
            <a:pPr marL="914400" lvl="1" indent="-342900" algn="l" rtl="0">
              <a:lnSpc>
                <a:spcPct val="120000"/>
              </a:lnSpc>
              <a:spcBef>
                <a:spcPts val="1000"/>
              </a:spcBef>
              <a:spcAft>
                <a:spcPts val="0"/>
              </a:spcAft>
              <a:buSzPts val="1800"/>
              <a:buChar char="•"/>
            </a:pPr>
            <a:r>
              <a:rPr lang="de-DE" dirty="0"/>
              <a:t>Kann unter Artikel 38, 39 des Grundgesetzes die Regierung den Notstand erklären?</a:t>
            </a:r>
            <a:endParaRPr dirty="0"/>
          </a:p>
          <a:p>
            <a:pPr marL="914400" lvl="1" indent="-342900" algn="l" rtl="0">
              <a:lnSpc>
                <a:spcPct val="120000"/>
              </a:lnSpc>
              <a:spcBef>
                <a:spcPts val="1000"/>
              </a:spcBef>
              <a:spcAft>
                <a:spcPts val="0"/>
              </a:spcAft>
              <a:buSzPts val="1800"/>
              <a:buChar char="•"/>
            </a:pPr>
            <a:r>
              <a:rPr lang="de-DE" dirty="0"/>
              <a:t>Können die Sicherheitsdienste ohne Gesetzgebung und Kontrolle der Knesset eingesetzt werden?</a:t>
            </a:r>
            <a:endParaRPr dirty="0"/>
          </a:p>
          <a:p>
            <a:pPr marL="914400" lvl="1" indent="-342900" algn="l" rtl="0">
              <a:lnSpc>
                <a:spcPct val="120000"/>
              </a:lnSpc>
              <a:spcBef>
                <a:spcPts val="1000"/>
              </a:spcBef>
              <a:spcAft>
                <a:spcPts val="0"/>
              </a:spcAft>
              <a:buSzPts val="1800"/>
              <a:buChar char="•"/>
            </a:pPr>
            <a:r>
              <a:rPr lang="de-DE" dirty="0"/>
              <a:t>Kann eine Übergangsregierung die Regelungen des Notstandes anwenden, um die Knesset zu umgehen? (siehe Artikel 38 (3) des Grundgesetzes: Die Regierung)</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4"/>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de-DE" dirty="0"/>
              <a:t>Die Rechte des provisorischen </a:t>
            </a:r>
            <a:r>
              <a:rPr lang="de-DE" dirty="0" err="1"/>
              <a:t>Knessetpräsidenten</a:t>
            </a:r>
            <a:endParaRPr dirty="0"/>
          </a:p>
        </p:txBody>
      </p:sp>
      <p:sp>
        <p:nvSpPr>
          <p:cNvPr id="167" name="Google Shape;167;p24"/>
          <p:cNvSpPr txBox="1">
            <a:spLocks noGrp="1"/>
          </p:cNvSpPr>
          <p:nvPr>
            <p:ph type="body" idx="1"/>
          </p:nvPr>
        </p:nvSpPr>
        <p:spPr>
          <a:xfrm>
            <a:off x="1451579" y="2168757"/>
            <a:ext cx="9603300" cy="3450600"/>
          </a:xfrm>
          <a:prstGeom prst="rect">
            <a:avLst/>
          </a:prstGeom>
          <a:noFill/>
          <a:ln>
            <a:noFill/>
          </a:ln>
        </p:spPr>
        <p:txBody>
          <a:bodyPr spcFirstLastPara="1" wrap="square" lIns="91425" tIns="45700" rIns="91425" bIns="45700" anchor="t" anchorCtr="0">
            <a:noAutofit/>
          </a:bodyPr>
          <a:lstStyle/>
          <a:p>
            <a:pPr marL="457200" lvl="0" indent="-342900" algn="l" rtl="0">
              <a:lnSpc>
                <a:spcPct val="100000"/>
              </a:lnSpc>
              <a:spcBef>
                <a:spcPts val="1000"/>
              </a:spcBef>
              <a:spcAft>
                <a:spcPts val="0"/>
              </a:spcAft>
              <a:buSzPts val="1800"/>
              <a:buChar char="•"/>
            </a:pPr>
            <a:r>
              <a:rPr lang="de-DE" sz="1850" dirty="0"/>
              <a:t>Oberstes Gericht 2144/20: Die außerparlamentarische Organisation zur Kontrolle der Regierung ./. Knesset-Präsident </a:t>
            </a:r>
            <a:endParaRPr sz="1850" dirty="0"/>
          </a:p>
          <a:p>
            <a:pPr marL="457200" lvl="0" indent="-342900" algn="l" rtl="0">
              <a:lnSpc>
                <a:spcPct val="100000"/>
              </a:lnSpc>
              <a:spcBef>
                <a:spcPts val="1000"/>
              </a:spcBef>
              <a:spcAft>
                <a:spcPts val="0"/>
              </a:spcAft>
              <a:buSzPts val="1800"/>
              <a:buChar char="•"/>
            </a:pPr>
            <a:r>
              <a:rPr lang="de-DE" sz="1850" dirty="0"/>
              <a:t>Artikel 20 des Grundgesetzes: die Knesset und Artikel 2 (2) der Regelung der Arbeitsabläufe der Knesset: Die Prozedur zur Wahl eines neuen Knesset-Präsidenten</a:t>
            </a:r>
            <a:endParaRPr sz="1850" dirty="0"/>
          </a:p>
          <a:p>
            <a:pPr marL="457200" lvl="0" indent="-342900" algn="l" rtl="0">
              <a:lnSpc>
                <a:spcPct val="100000"/>
              </a:lnSpc>
              <a:spcBef>
                <a:spcPts val="1000"/>
              </a:spcBef>
              <a:spcAft>
                <a:spcPts val="0"/>
              </a:spcAft>
              <a:buSzPts val="1800"/>
              <a:buChar char="•"/>
            </a:pPr>
            <a:r>
              <a:rPr lang="de-DE" sz="1850" dirty="0"/>
              <a:t>Das Oberste Gericht greift nur ein, wenn eine </a:t>
            </a:r>
            <a:r>
              <a:rPr lang="de-DE" sz="1850" dirty="0" err="1"/>
              <a:t>unmittlebar</a:t>
            </a:r>
            <a:r>
              <a:rPr lang="de-DE" sz="1850" dirty="0"/>
              <a:t> Gefahr für die Demokratie besteht, greift jedoch nicht in den internen politischen Verlauf der Knesset ein.</a:t>
            </a:r>
            <a:endParaRPr sz="1850" dirty="0"/>
          </a:p>
          <a:p>
            <a:pPr marL="457200" lvl="0" indent="-342900" algn="l" rtl="0">
              <a:lnSpc>
                <a:spcPct val="100000"/>
              </a:lnSpc>
              <a:spcBef>
                <a:spcPts val="1000"/>
              </a:spcBef>
              <a:spcAft>
                <a:spcPts val="0"/>
              </a:spcAft>
              <a:buSzPts val="1800"/>
              <a:buChar char="•"/>
            </a:pPr>
            <a:r>
              <a:rPr lang="de-DE" sz="1850" dirty="0"/>
              <a:t>Das Gericht vertrat in diesem Fall die Meinung, die Weigerung die Knesset einzuberufen und abstimmen zu lassen sei verfassungswidrig gewesen, weil die Debatte von einer Mehrheit des Parlaments gefordert wurde.</a:t>
            </a:r>
            <a:endParaRPr sz="1850" dirty="0"/>
          </a:p>
          <a:p>
            <a:pPr marL="457200" lvl="0" indent="-342900" algn="l" rtl="0">
              <a:lnSpc>
                <a:spcPct val="100000"/>
              </a:lnSpc>
              <a:spcBef>
                <a:spcPts val="1000"/>
              </a:spcBef>
              <a:spcAft>
                <a:spcPts val="0"/>
              </a:spcAft>
              <a:buSzPts val="1800"/>
              <a:buChar char="•"/>
            </a:pPr>
            <a:r>
              <a:rPr lang="de-DE" sz="1850" dirty="0"/>
              <a:t>Knesset-</a:t>
            </a:r>
            <a:r>
              <a:rPr lang="de-DE" sz="1850" dirty="0" err="1"/>
              <a:t>Sessionen</a:t>
            </a:r>
            <a:r>
              <a:rPr lang="de-DE" sz="1850" dirty="0"/>
              <a:t> unter COVID-19 – Kann die Versammlung der Knesset eingeschränkt oder verhindert werden?</a:t>
            </a:r>
            <a:endParaRPr sz="18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de-DE" dirty="0"/>
              <a:t>Die Übergangsregierung und deren Einschränkungen - die </a:t>
            </a:r>
            <a:r>
              <a:rPr lang="de-DE"/>
              <a:t>neuen verfassungsrechtliche Vereinbarungen</a:t>
            </a:r>
            <a:endParaRPr dirty="0"/>
          </a:p>
        </p:txBody>
      </p:sp>
      <p:sp>
        <p:nvSpPr>
          <p:cNvPr id="173" name="Google Shape;173;p25"/>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457200" lvl="0" indent="-342900" algn="l" rtl="0">
              <a:lnSpc>
                <a:spcPct val="120000"/>
              </a:lnSpc>
              <a:spcBef>
                <a:spcPts val="1000"/>
              </a:spcBef>
              <a:spcAft>
                <a:spcPts val="0"/>
              </a:spcAft>
              <a:buSzPts val="1800"/>
              <a:buChar char="•"/>
            </a:pPr>
            <a:r>
              <a:rPr lang="de-DE" dirty="0"/>
              <a:t>Oberstes Gericht 2592/20: Die Organisation zur Kontrolle der Regierungstätigkeit ./. Premierminister </a:t>
            </a:r>
            <a:endParaRPr dirty="0"/>
          </a:p>
          <a:p>
            <a:pPr marL="457200" lvl="0" indent="-342900" algn="l" rtl="0">
              <a:lnSpc>
                <a:spcPct val="120000"/>
              </a:lnSpc>
              <a:spcBef>
                <a:spcPts val="1000"/>
              </a:spcBef>
              <a:spcAft>
                <a:spcPts val="0"/>
              </a:spcAft>
              <a:buSzPts val="1800"/>
              <a:buChar char="•"/>
            </a:pPr>
            <a:r>
              <a:rPr lang="de-DE" dirty="0"/>
              <a:t>Kann eine Regierung von einem Knesset-Mitglied geformt werden, gegen den ein Strafverfahren anhängig ist? Die besondere Lage, wenn 61 Knesset-Mitglieder dem Präsidenten empfehlen, einem anderen Knesset-Mitglied die Regierungsbildung zu übertragen - Artikel 10 des Grundgesetzes: die Regierung </a:t>
            </a:r>
            <a:endParaRPr dirty="0"/>
          </a:p>
          <a:p>
            <a:pPr marL="457200" lvl="0" indent="-342900" algn="l" rtl="0">
              <a:lnSpc>
                <a:spcPct val="120000"/>
              </a:lnSpc>
              <a:spcBef>
                <a:spcPts val="1000"/>
              </a:spcBef>
              <a:spcAft>
                <a:spcPts val="0"/>
              </a:spcAft>
              <a:buSzPts val="1800"/>
              <a:buChar char="•"/>
            </a:pPr>
            <a:r>
              <a:rPr lang="de-DE" dirty="0"/>
              <a:t>Änderungen der verfassungsrechtlichen Ordnung: Der Premierminister im Rotationsverfahren und von der Koalitionsvereinbarung vorgenommene Änderungen - Beschränkung der Amtszeit der Knesset von 4 auf 3 Jahre und die Erklärung eines Notstand-Zeitraums  </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6"/>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3200"/>
              <a:buFont typeface="Gill Sans"/>
              <a:buNone/>
            </a:pPr>
            <a:r>
              <a:rPr lang="de-DE" b="1"/>
              <a:t>ABSCHLIESSENDE BEMERKUNGEN</a:t>
            </a:r>
            <a:br>
              <a:rPr lang="de-DE"/>
            </a:br>
            <a:endParaRPr/>
          </a:p>
        </p:txBody>
      </p:sp>
      <p:sp>
        <p:nvSpPr>
          <p:cNvPr id="179" name="Google Shape;179;p26"/>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SzPts val="2000"/>
              <a:buChar char="•"/>
            </a:pPr>
            <a:r>
              <a:rPr lang="de-DE" dirty="0"/>
              <a:t>Von der Unabhängigkeitserklärung zum Grundgesetz: Menschenwürde</a:t>
            </a:r>
            <a:endParaRPr dirty="0"/>
          </a:p>
          <a:p>
            <a:pPr marL="228600" lvl="0" indent="-228600" algn="l" rtl="0">
              <a:lnSpc>
                <a:spcPct val="120000"/>
              </a:lnSpc>
              <a:spcBef>
                <a:spcPts val="1000"/>
              </a:spcBef>
              <a:spcAft>
                <a:spcPts val="0"/>
              </a:spcAft>
              <a:buSzPts val="2000"/>
              <a:buChar char="•"/>
            </a:pPr>
            <a:r>
              <a:rPr lang="de-DE" dirty="0"/>
              <a:t>Das Oberste Gericht und dessen Entwicklung seit der Verfassungsreform</a:t>
            </a:r>
            <a:endParaRPr dirty="0"/>
          </a:p>
          <a:p>
            <a:pPr marL="228600" lvl="0" indent="-228600" algn="l" rtl="0">
              <a:lnSpc>
                <a:spcPct val="120000"/>
              </a:lnSpc>
              <a:spcBef>
                <a:spcPts val="1000"/>
              </a:spcBef>
              <a:spcAft>
                <a:spcPts val="0"/>
              </a:spcAft>
              <a:buSzPts val="2000"/>
              <a:buChar char="•"/>
            </a:pPr>
            <a:r>
              <a:rPr lang="de-DE" dirty="0"/>
              <a:t>Zunahme von Diskussionen über verfassungsrechtlich geschützte Rechte  in der Gesellschaft</a:t>
            </a:r>
            <a:endParaRPr dirty="0"/>
          </a:p>
          <a:p>
            <a:pPr marL="228600" lvl="0" indent="-228600" algn="l" rtl="0">
              <a:lnSpc>
                <a:spcPct val="120000"/>
              </a:lnSpc>
              <a:spcBef>
                <a:spcPts val="1000"/>
              </a:spcBef>
              <a:spcAft>
                <a:spcPts val="0"/>
              </a:spcAft>
              <a:buSzPts val="2000"/>
              <a:buChar char="•"/>
            </a:pPr>
            <a:r>
              <a:rPr lang="de-DE" dirty="0"/>
              <a:t>„Alles ist rechtlich überprüfbar“ –Schaffung von andauernden Spannungen zwischen der Gesetzgebung und dem Parlament?</a:t>
            </a:r>
            <a:endParaRPr dirty="0"/>
          </a:p>
          <a:p>
            <a:pPr marL="228600" lvl="0" indent="-228600" algn="l" rtl="0">
              <a:lnSpc>
                <a:spcPct val="120000"/>
              </a:lnSpc>
              <a:spcBef>
                <a:spcPts val="1000"/>
              </a:spcBef>
              <a:spcAft>
                <a:spcPts val="0"/>
              </a:spcAft>
              <a:buSzPts val="2000"/>
              <a:buChar char="•"/>
            </a:pPr>
            <a:r>
              <a:rPr lang="de-DE" dirty="0"/>
              <a:t>Gehen wir in die Richtung einer geschriebenen Verfassung?</a:t>
            </a:r>
            <a:endParaRPr dirty="0"/>
          </a:p>
          <a:p>
            <a:pPr marL="228600" lvl="0" indent="-101600" algn="l" rtl="0">
              <a:lnSpc>
                <a:spcPct val="120000"/>
              </a:lnSpc>
              <a:spcBef>
                <a:spcPts val="1000"/>
              </a:spcBef>
              <a:spcAft>
                <a:spcPts val="0"/>
              </a:spcAft>
              <a:buSzPts val="20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4"/>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3200"/>
              <a:buFont typeface="Gill Sans"/>
              <a:buNone/>
            </a:pPr>
            <a:r>
              <a:rPr lang="de-DE" b="1"/>
              <a:t>AUFBAU DES VORTRAGS</a:t>
            </a:r>
            <a:br>
              <a:rPr lang="de-DE"/>
            </a:br>
            <a:endParaRPr/>
          </a:p>
        </p:txBody>
      </p:sp>
      <p:sp>
        <p:nvSpPr>
          <p:cNvPr id="107" name="Google Shape;107;p14"/>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SzPts val="2000"/>
              <a:buChar char="•"/>
            </a:pPr>
            <a:r>
              <a:rPr lang="de-DE" dirty="0"/>
              <a:t>Historischer Hintergrund – Grundkonzepte der israelischen Verfassung</a:t>
            </a:r>
            <a:endParaRPr dirty="0"/>
          </a:p>
          <a:p>
            <a:pPr marL="228600" lvl="0" indent="-228600" algn="l" rtl="0">
              <a:lnSpc>
                <a:spcPct val="120000"/>
              </a:lnSpc>
              <a:spcBef>
                <a:spcPts val="1000"/>
              </a:spcBef>
              <a:spcAft>
                <a:spcPts val="0"/>
              </a:spcAft>
              <a:buSzPts val="2000"/>
              <a:buChar char="•"/>
            </a:pPr>
            <a:r>
              <a:rPr lang="de-DE" dirty="0"/>
              <a:t>Notstand und die Einschränkung von Grundrechten</a:t>
            </a:r>
            <a:endParaRPr dirty="0"/>
          </a:p>
          <a:p>
            <a:pPr marL="228600" lvl="0" indent="-228600" algn="l" rtl="0">
              <a:lnSpc>
                <a:spcPct val="120000"/>
              </a:lnSpc>
              <a:spcBef>
                <a:spcPts val="1000"/>
              </a:spcBef>
              <a:spcAft>
                <a:spcPts val="0"/>
              </a:spcAft>
              <a:buSzPts val="2000"/>
              <a:buChar char="•"/>
            </a:pPr>
            <a:r>
              <a:rPr lang="de-DE" dirty="0"/>
              <a:t>Die Beschränkungen der Knesset in einer Übergangsphase - der Fall des Knesset-Präsidenten</a:t>
            </a:r>
            <a:endParaRPr dirty="0"/>
          </a:p>
          <a:p>
            <a:pPr marL="228600" lvl="0" indent="-228600" algn="l" rtl="0">
              <a:lnSpc>
                <a:spcPct val="120000"/>
              </a:lnSpc>
              <a:spcBef>
                <a:spcPts val="1000"/>
              </a:spcBef>
              <a:spcAft>
                <a:spcPts val="0"/>
              </a:spcAft>
              <a:buSzPts val="2000"/>
              <a:buChar char="•"/>
            </a:pPr>
            <a:r>
              <a:rPr lang="de-DE" dirty="0"/>
              <a:t>Beschränkungen der Übergangsregierung und deren Premierminister und Knesset-Präsidenten </a:t>
            </a:r>
            <a:endParaRPr dirty="0"/>
          </a:p>
          <a:p>
            <a:pPr marL="228600" lvl="0" indent="-228600" algn="l" rtl="0">
              <a:lnSpc>
                <a:spcPct val="120000"/>
              </a:lnSpc>
              <a:spcBef>
                <a:spcPts val="1000"/>
              </a:spcBef>
              <a:spcAft>
                <a:spcPts val="0"/>
              </a:spcAft>
              <a:buSzPts val="2000"/>
              <a:buChar char="•"/>
            </a:pPr>
            <a:r>
              <a:rPr lang="de-DE" dirty="0"/>
              <a:t>Voraussichtliche verfassungsrechtliche Herausforderungen - abschließende Kommentare</a:t>
            </a:r>
            <a:endParaRPr dirty="0"/>
          </a:p>
          <a:p>
            <a:pPr marL="228600" lvl="0" indent="-101600" algn="l" rtl="0">
              <a:lnSpc>
                <a:spcPct val="120000"/>
              </a:lnSpc>
              <a:spcBef>
                <a:spcPts val="1000"/>
              </a:spcBef>
              <a:spcAft>
                <a:spcPts val="0"/>
              </a:spcAft>
              <a:buSzPts val="2000"/>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5"/>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80"/>
              <a:buFont typeface="Gill Sans"/>
              <a:buNone/>
            </a:pPr>
            <a:r>
              <a:rPr lang="de-DE" sz="2880" b="1" dirty="0"/>
              <a:t>DIE Geschichte der Verfassung ISRAELS</a:t>
            </a:r>
            <a:br>
              <a:rPr lang="de-DE" sz="2880" dirty="0"/>
            </a:br>
            <a:endParaRPr sz="2880" dirty="0"/>
          </a:p>
        </p:txBody>
      </p:sp>
      <p:sp>
        <p:nvSpPr>
          <p:cNvPr id="113" name="Google Shape;113;p15"/>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SzPts val="2000"/>
              <a:buChar char="•"/>
            </a:pPr>
            <a:r>
              <a:rPr lang="de-DE" dirty="0"/>
              <a:t>Die Gründung des Staats Israel – Der Übergang vom britischen Mandat zu einem souveränen Staat (UN Resolution vom 29.11.1947, Unabhängigkeitserklärung vom 15.5.1948)</a:t>
            </a:r>
            <a:endParaRPr dirty="0"/>
          </a:p>
          <a:p>
            <a:pPr marL="228600" lvl="0" indent="-228600" algn="l" rtl="0">
              <a:lnSpc>
                <a:spcPct val="120000"/>
              </a:lnSpc>
              <a:spcBef>
                <a:spcPts val="1000"/>
              </a:spcBef>
              <a:spcAft>
                <a:spcPts val="0"/>
              </a:spcAft>
              <a:buSzPts val="2000"/>
              <a:buChar char="•"/>
            </a:pPr>
            <a:r>
              <a:rPr lang="de-DE" dirty="0"/>
              <a:t>Die konstitutionelle erste Knesset 25.01.149 – </a:t>
            </a:r>
            <a:r>
              <a:rPr lang="de-DE" dirty="0" err="1"/>
              <a:t>Harrari</a:t>
            </a:r>
            <a:r>
              <a:rPr lang="de-DE" dirty="0"/>
              <a:t> Kommission vom 13.6.1950</a:t>
            </a:r>
            <a:endParaRPr dirty="0"/>
          </a:p>
          <a:p>
            <a:pPr marL="228600" lvl="0" indent="-228600" algn="l" rtl="0">
              <a:lnSpc>
                <a:spcPct val="120000"/>
              </a:lnSpc>
              <a:spcBef>
                <a:spcPts val="1000"/>
              </a:spcBef>
              <a:spcAft>
                <a:spcPts val="0"/>
              </a:spcAft>
              <a:buSzPts val="2000"/>
              <a:buChar char="•"/>
            </a:pPr>
            <a:r>
              <a:rPr lang="de-DE" dirty="0"/>
              <a:t>Die Knesset als gesetzgebender und konstitutioneller Rat – Übergangsgesetz 1949</a:t>
            </a:r>
            <a:endParaRPr dirty="0"/>
          </a:p>
          <a:p>
            <a:pPr marL="228600" lvl="0" indent="-228600" algn="l" rtl="0">
              <a:lnSpc>
                <a:spcPct val="120000"/>
              </a:lnSpc>
              <a:spcBef>
                <a:spcPts val="1000"/>
              </a:spcBef>
              <a:spcAft>
                <a:spcPts val="0"/>
              </a:spcAft>
              <a:buSzPts val="2000"/>
              <a:buChar char="•"/>
            </a:pPr>
            <a:r>
              <a:rPr lang="de-DE" dirty="0"/>
              <a:t>Kol </a:t>
            </a:r>
            <a:r>
              <a:rPr lang="de-DE" dirty="0" err="1"/>
              <a:t>Ha´am</a:t>
            </a:r>
            <a:r>
              <a:rPr lang="de-DE" dirty="0"/>
              <a:t> Entscheidung des Obersten Gerichts 1953 – Redefreiheit ist ein verfassungsrechtlich geschütztes Recht, das nur begrenzt werden kann, wenn eine ernste und offensichtliche Gefahr besteht.</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6"/>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80"/>
              <a:buFont typeface="Gill Sans"/>
              <a:buNone/>
            </a:pPr>
            <a:r>
              <a:rPr lang="de-DE" sz="2880" b="1"/>
              <a:t>STRUKTUR STAATLICHER ORGANE – KNESSET</a:t>
            </a:r>
            <a:br>
              <a:rPr lang="de-DE" sz="2880"/>
            </a:br>
            <a:endParaRPr sz="2880"/>
          </a:p>
        </p:txBody>
      </p:sp>
      <p:sp>
        <p:nvSpPr>
          <p:cNvPr id="119" name="Google Shape;119;p16"/>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SzPts val="2000"/>
              <a:buChar char="•"/>
            </a:pPr>
            <a:r>
              <a:rPr lang="de-DE"/>
              <a:t>Oberstes Gericht 1/65 </a:t>
            </a:r>
            <a:r>
              <a:rPr lang="de-DE" b="1" i="1"/>
              <a:t>Yardor ./. Zentrales Wahlkomitees</a:t>
            </a:r>
            <a:endParaRPr b="1" i="1"/>
          </a:p>
          <a:p>
            <a:pPr marL="228600" lvl="0" indent="-228600" algn="l" rtl="0">
              <a:lnSpc>
                <a:spcPct val="120000"/>
              </a:lnSpc>
              <a:spcBef>
                <a:spcPts val="1000"/>
              </a:spcBef>
              <a:spcAft>
                <a:spcPts val="0"/>
              </a:spcAft>
              <a:buSzPts val="2000"/>
              <a:buChar char="•"/>
            </a:pPr>
            <a:r>
              <a:rPr lang="de-DE"/>
              <a:t>Oberstes Gericht 2,3/84 </a:t>
            </a:r>
            <a:r>
              <a:rPr lang="de-DE" b="1" i="1"/>
              <a:t>Neimann ./. Vorsitzender des Wahlkomitees</a:t>
            </a:r>
            <a:endParaRPr b="1" i="1"/>
          </a:p>
          <a:p>
            <a:pPr marL="228600" lvl="0" indent="-228600" algn="l" rtl="0">
              <a:lnSpc>
                <a:spcPct val="120000"/>
              </a:lnSpc>
              <a:spcBef>
                <a:spcPts val="1000"/>
              </a:spcBef>
              <a:spcAft>
                <a:spcPts val="0"/>
              </a:spcAft>
              <a:buSzPts val="2000"/>
              <a:buChar char="•"/>
            </a:pPr>
            <a:r>
              <a:rPr lang="de-DE"/>
              <a:t>Oberstes Gericht 11280/02 </a:t>
            </a:r>
            <a:r>
              <a:rPr lang="de-DE" b="1" i="1"/>
              <a:t>Zentrales Wahlkomitee ./. Abgeordneter Tibi und Abgeordneter Bashara</a:t>
            </a:r>
            <a:endParaRPr b="1" i="1"/>
          </a:p>
          <a:p>
            <a:pPr marL="228600" lvl="0" indent="-228600" algn="l" rtl="0">
              <a:lnSpc>
                <a:spcPct val="120000"/>
              </a:lnSpc>
              <a:spcBef>
                <a:spcPts val="1000"/>
              </a:spcBef>
              <a:spcAft>
                <a:spcPts val="0"/>
              </a:spcAft>
              <a:buSzPts val="2000"/>
              <a:buChar char="•"/>
            </a:pPr>
            <a:r>
              <a:rPr lang="de-DE"/>
              <a:t>Oberstes Gericht 1867/19 </a:t>
            </a:r>
            <a:r>
              <a:rPr lang="de-DE" b="1" i="1"/>
              <a:t>Michael Ben Ari ./. Zentrales Wahlkomitee </a:t>
            </a:r>
            <a:r>
              <a:rPr lang="de-DE"/>
              <a:t>– Fall von Ofer Kasif, Ben Ari und der Parteien “Vereinte Arabischen Liste” und “Jüdischer Kraft”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7"/>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80"/>
              <a:buFont typeface="Gill Sans"/>
              <a:buNone/>
            </a:pPr>
            <a:r>
              <a:rPr lang="de-DE" sz="2880" b="1"/>
              <a:t>STRUKTUR VON STAATSORGANEN – REGIERUNG</a:t>
            </a:r>
            <a:br>
              <a:rPr lang="de-DE" sz="2880"/>
            </a:br>
            <a:endParaRPr sz="2880"/>
          </a:p>
        </p:txBody>
      </p:sp>
      <p:sp>
        <p:nvSpPr>
          <p:cNvPr id="125" name="Google Shape;125;p17"/>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110000"/>
              </a:lnSpc>
              <a:spcBef>
                <a:spcPts val="0"/>
              </a:spcBef>
              <a:spcAft>
                <a:spcPts val="0"/>
              </a:spcAft>
              <a:buSzPts val="1700"/>
              <a:buChar char="•"/>
            </a:pPr>
            <a:r>
              <a:rPr lang="de-DE" sz="1700" dirty="0"/>
              <a:t>Grundgesetz: die Regierung</a:t>
            </a:r>
            <a:endParaRPr sz="1700" dirty="0"/>
          </a:p>
          <a:p>
            <a:pPr marL="228600" lvl="0" indent="-228600" algn="l" rtl="0">
              <a:lnSpc>
                <a:spcPct val="110000"/>
              </a:lnSpc>
              <a:spcBef>
                <a:spcPts val="1000"/>
              </a:spcBef>
              <a:spcAft>
                <a:spcPts val="0"/>
              </a:spcAft>
              <a:buSzPts val="1700"/>
              <a:buChar char="•"/>
            </a:pPr>
            <a:r>
              <a:rPr lang="de-DE" sz="1700" dirty="0"/>
              <a:t>Artikel 30: Übergangsregierung, eine Regierung mit unbegrenzten Befugnissen</a:t>
            </a:r>
            <a:endParaRPr sz="1700" dirty="0"/>
          </a:p>
          <a:p>
            <a:pPr marL="228600" lvl="0" indent="-228600" algn="l" rtl="0">
              <a:lnSpc>
                <a:spcPct val="110000"/>
              </a:lnSpc>
              <a:spcBef>
                <a:spcPts val="1000"/>
              </a:spcBef>
              <a:spcAft>
                <a:spcPts val="0"/>
              </a:spcAft>
              <a:buSzPts val="1700"/>
              <a:buChar char="•"/>
            </a:pPr>
            <a:r>
              <a:rPr lang="de-DE" sz="1700" dirty="0"/>
              <a:t>Ernennung von Ministern in einer Übergangsregierung – Artikel 30 (d) Die Ersetzung eines zurücktretenden Ministers durch einen Abgeordneten muss nicht vom Parlament bestätigt werden.</a:t>
            </a:r>
            <a:endParaRPr sz="1700" dirty="0"/>
          </a:p>
          <a:p>
            <a:pPr marL="228600" lvl="0" indent="-228600" algn="l" rtl="0">
              <a:lnSpc>
                <a:spcPct val="110000"/>
              </a:lnSpc>
              <a:spcBef>
                <a:spcPts val="1000"/>
              </a:spcBef>
              <a:spcAft>
                <a:spcPts val="0"/>
              </a:spcAft>
              <a:buSzPts val="1700"/>
              <a:buChar char="•"/>
            </a:pPr>
            <a:r>
              <a:rPr lang="de-DE" sz="1700" dirty="0"/>
              <a:t>Artikel 32: Die Regierung ist befugt, alle Maßnahmen zu ergreifen, die vom Gesetz nicht anderen Behörden übertragen wurden.</a:t>
            </a:r>
            <a:endParaRPr sz="1700" dirty="0"/>
          </a:p>
          <a:p>
            <a:pPr marL="228600" lvl="0" indent="-228600" algn="l" rtl="0">
              <a:lnSpc>
                <a:spcPct val="110000"/>
              </a:lnSpc>
              <a:spcBef>
                <a:spcPts val="1000"/>
              </a:spcBef>
              <a:spcAft>
                <a:spcPts val="0"/>
              </a:spcAft>
              <a:buSzPts val="1700"/>
              <a:buChar char="•"/>
            </a:pPr>
            <a:r>
              <a:rPr lang="de-DE" sz="1700" dirty="0"/>
              <a:t>Artikel 18(a): Die Knesset ist befugt, einen Premierminister mit einer einfachen Mehrheit abzusetzen, wenn er vor Gericht schuldig gesprochen wurde. Artikel 18 (d): Wenn das Urteil rechtskräftig wird, wird der Premierminister automatisch entlassen.</a:t>
            </a:r>
            <a:br>
              <a:rPr lang="de-DE" sz="1700" dirty="0"/>
            </a:br>
            <a:r>
              <a:rPr lang="de-DE" sz="1700" dirty="0"/>
              <a:t> </a:t>
            </a:r>
            <a:endParaRPr sz="1700" dirty="0"/>
          </a:p>
          <a:p>
            <a:pPr marL="228600" lvl="0" indent="-120650" algn="l" rtl="0">
              <a:lnSpc>
                <a:spcPct val="110000"/>
              </a:lnSpc>
              <a:spcBef>
                <a:spcPts val="1000"/>
              </a:spcBef>
              <a:spcAft>
                <a:spcPts val="0"/>
              </a:spcAft>
              <a:buSzPts val="1700"/>
              <a:buNone/>
            </a:pPr>
            <a:endParaRPr sz="1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8"/>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80"/>
              <a:buFont typeface="Gill Sans"/>
              <a:buNone/>
            </a:pPr>
            <a:r>
              <a:rPr lang="de-DE" sz="2880" b="1" dirty="0"/>
              <a:t>UNGESCHRIEBENE Verfassung– NACH 1992</a:t>
            </a:r>
            <a:br>
              <a:rPr lang="de-DE" sz="2880" dirty="0"/>
            </a:br>
            <a:endParaRPr sz="2880" dirty="0"/>
          </a:p>
        </p:txBody>
      </p:sp>
      <p:sp>
        <p:nvSpPr>
          <p:cNvPr id="131" name="Google Shape;131;p18"/>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SzPts val="2000"/>
              <a:buChar char="•"/>
            </a:pPr>
            <a:r>
              <a:rPr lang="de-DE" sz="1850" dirty="0"/>
              <a:t>Grundgesetz: Berufsfreiheit (1992, ersetzt 1994)</a:t>
            </a:r>
            <a:endParaRPr sz="1850" dirty="0"/>
          </a:p>
          <a:p>
            <a:pPr marL="228600" lvl="0" indent="-228600" algn="l" rtl="0">
              <a:lnSpc>
                <a:spcPct val="90000"/>
              </a:lnSpc>
              <a:spcBef>
                <a:spcPts val="1000"/>
              </a:spcBef>
              <a:spcAft>
                <a:spcPts val="0"/>
              </a:spcAft>
              <a:buSzPts val="2000"/>
              <a:buChar char="•"/>
            </a:pPr>
            <a:r>
              <a:rPr lang="de-DE" sz="1850" dirty="0"/>
              <a:t>Grundgesetz: Menschenwürde und Freiheit (1992, angepasst 1994)</a:t>
            </a:r>
            <a:endParaRPr sz="1850" dirty="0"/>
          </a:p>
          <a:p>
            <a:pPr marL="228600" lvl="0" indent="-228600" algn="l" rtl="0">
              <a:lnSpc>
                <a:spcPct val="90000"/>
              </a:lnSpc>
              <a:spcBef>
                <a:spcPts val="1000"/>
              </a:spcBef>
              <a:spcAft>
                <a:spcPts val="0"/>
              </a:spcAft>
              <a:buSzPts val="2000"/>
              <a:buChar char="•"/>
            </a:pPr>
            <a:r>
              <a:rPr lang="de-DE" sz="1850" dirty="0"/>
              <a:t>Oberstes Gericht 6821/93 </a:t>
            </a:r>
            <a:r>
              <a:rPr lang="de-DE" sz="1850" b="1" i="1" dirty="0"/>
              <a:t>United </a:t>
            </a:r>
            <a:r>
              <a:rPr lang="de-DE" sz="1850" b="1" i="1" dirty="0" err="1"/>
              <a:t>Mizrahi</a:t>
            </a:r>
            <a:r>
              <a:rPr lang="de-DE" sz="1850" b="1" i="1" dirty="0"/>
              <a:t> Bank ./. Kooperative </a:t>
            </a:r>
            <a:r>
              <a:rPr lang="de-DE" sz="1850" b="1" i="1" dirty="0" err="1"/>
              <a:t>Migdal</a:t>
            </a:r>
            <a:r>
              <a:rPr lang="de-DE" sz="1850" b="1" i="1" dirty="0"/>
              <a:t> </a:t>
            </a:r>
            <a:r>
              <a:rPr lang="de-DE" sz="1850" dirty="0"/>
              <a:t>(1995):</a:t>
            </a:r>
            <a:endParaRPr sz="1850" dirty="0"/>
          </a:p>
          <a:p>
            <a:pPr marL="685800" lvl="1" indent="-228600" algn="l" rtl="0">
              <a:lnSpc>
                <a:spcPct val="90000"/>
              </a:lnSpc>
              <a:spcBef>
                <a:spcPts val="500"/>
              </a:spcBef>
              <a:spcAft>
                <a:spcPts val="0"/>
              </a:spcAft>
              <a:buSzPts val="1800"/>
              <a:buChar char="•"/>
            </a:pPr>
            <a:r>
              <a:rPr lang="de-DE" sz="1665" dirty="0"/>
              <a:t>Israel hat eine Verfassung und Grundrechte, beides Normen auf höchster Ebene– Verkündung verfassungsrechtlicher Reformen</a:t>
            </a:r>
            <a:endParaRPr sz="1665" dirty="0"/>
          </a:p>
          <a:p>
            <a:pPr marL="685800" lvl="1" indent="-228600" algn="l" rtl="0">
              <a:lnSpc>
                <a:spcPct val="90000"/>
              </a:lnSpc>
              <a:spcBef>
                <a:spcPts val="500"/>
              </a:spcBef>
              <a:spcAft>
                <a:spcPts val="0"/>
              </a:spcAft>
              <a:buSzPts val="1800"/>
              <a:buChar char="•"/>
            </a:pPr>
            <a:r>
              <a:rPr lang="de-DE" sz="1665" dirty="0"/>
              <a:t>Das Oberste Gericht hat die Befugnis widersprüchliche, nicht verfassungskonforme Gesetzgebung zu verwerfen.</a:t>
            </a:r>
            <a:endParaRPr sz="1665" dirty="0"/>
          </a:p>
          <a:p>
            <a:pPr marL="685800" lvl="1" indent="-228600" algn="l" rtl="0">
              <a:lnSpc>
                <a:spcPct val="90000"/>
              </a:lnSpc>
              <a:spcBef>
                <a:spcPts val="500"/>
              </a:spcBef>
              <a:spcAft>
                <a:spcPts val="0"/>
              </a:spcAft>
              <a:buSzPts val="1800"/>
              <a:buChar char="•"/>
            </a:pPr>
            <a:r>
              <a:rPr lang="de-DE" sz="1665" dirty="0"/>
              <a:t>Das Maß der Angemessenheit in der Gesetzgebung: Gesetze müssen angemessen sein und dürfen ein Verfassungsrecht nur dann verletzen, wenn das Gesetz einen übergeordneten Zweck erfüllt (eine konstitutionelle Verletzung kann nur rechtmäßig sein um einen übergeordneten Zweck zu erreichen)</a:t>
            </a:r>
            <a:endParaRPr sz="1665" dirty="0"/>
          </a:p>
          <a:p>
            <a:pPr marL="228600" lvl="0" indent="-101600" algn="l" rtl="0">
              <a:lnSpc>
                <a:spcPct val="90000"/>
              </a:lnSpc>
              <a:spcBef>
                <a:spcPts val="1000"/>
              </a:spcBef>
              <a:spcAft>
                <a:spcPts val="0"/>
              </a:spcAft>
              <a:buSzPts val="2000"/>
              <a:buNone/>
            </a:pPr>
            <a:endParaRPr sz="1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9"/>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80"/>
              <a:buFont typeface="Gill Sans"/>
              <a:buNone/>
            </a:pPr>
            <a:r>
              <a:rPr lang="de-DE" sz="2592" b="1" dirty="0"/>
              <a:t>Die UNGESCHRIEBENE Verfassung –Einfluss von Grundrechten auf verschiedene Rechtsgebiete</a:t>
            </a:r>
            <a:br>
              <a:rPr lang="de-DE" sz="2592" dirty="0"/>
            </a:br>
            <a:endParaRPr sz="2592" dirty="0"/>
          </a:p>
        </p:txBody>
      </p:sp>
      <p:sp>
        <p:nvSpPr>
          <p:cNvPr id="137" name="Google Shape;137;p19"/>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50"/>
              <a:buChar char="•"/>
            </a:pPr>
            <a:r>
              <a:rPr lang="de-DE" sz="1850" dirty="0"/>
              <a:t>Grundrechte haben Verfassungsrang– Oberstes Gericht 2316/95 </a:t>
            </a:r>
            <a:r>
              <a:rPr lang="de-DE" sz="1850" dirty="0" err="1"/>
              <a:t>Ganimat</a:t>
            </a:r>
            <a:r>
              <a:rPr lang="de-DE" sz="1850" dirty="0"/>
              <a:t> ./. Staat Israel – Verfassung: Menschenwürde und Freiheit haben einen höheren Wert als der Wunsch des Staats,  ein bestimmtes Ziel zu erreichen(Beispiel: Bekämpfung von Autodiebstählen)</a:t>
            </a:r>
            <a:endParaRPr sz="1850" dirty="0"/>
          </a:p>
          <a:p>
            <a:pPr marL="228600" lvl="0" indent="-228600" algn="l" rtl="0">
              <a:lnSpc>
                <a:spcPct val="100000"/>
              </a:lnSpc>
              <a:spcBef>
                <a:spcPts val="1000"/>
              </a:spcBef>
              <a:spcAft>
                <a:spcPts val="0"/>
              </a:spcAft>
              <a:buSzPts val="1850"/>
              <a:buChar char="•"/>
            </a:pPr>
            <a:r>
              <a:rPr lang="de-DE" sz="1850" dirty="0"/>
              <a:t>Oberstes Gericht 5160/99 Außerparlamentarische Organisation zur Kontrolle der Regierungstätigkeit ./. Komitee für Konstitution, Gesetz und Justiz – Anpassung der Verfassung: Regierung- zweiter Vizepremierminister und Verlängerung der Regierung</a:t>
            </a:r>
            <a:endParaRPr sz="1850" dirty="0"/>
          </a:p>
          <a:p>
            <a:pPr marL="228600" lvl="0" indent="-228600" algn="l" rtl="0">
              <a:lnSpc>
                <a:spcPct val="100000"/>
              </a:lnSpc>
              <a:spcBef>
                <a:spcPts val="1000"/>
              </a:spcBef>
              <a:spcAft>
                <a:spcPts val="0"/>
              </a:spcAft>
              <a:buSzPts val="1850"/>
              <a:buChar char="•"/>
            </a:pPr>
            <a:r>
              <a:rPr lang="de-DE" sz="1850" dirty="0"/>
              <a:t>Oberstes Gericht 1030/99 </a:t>
            </a:r>
            <a:r>
              <a:rPr lang="de-DE" sz="1850" dirty="0" err="1"/>
              <a:t>Oron</a:t>
            </a:r>
            <a:r>
              <a:rPr lang="de-DE" sz="1850" dirty="0"/>
              <a:t> ./. Knesset-Sprecher – Annullierung eines Gesetzes, das eine illegale Radiostation aufgrund eines Gesetzes und nicht über die Verordnungen von Behörden zulässt – widerrufen wegen eines Verfahrensfehlers und des Prinzips der Gleichheit</a:t>
            </a:r>
            <a:endParaRPr sz="1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0"/>
          <p:cNvSpPr txBox="1">
            <a:spLocks noGrp="1"/>
          </p:cNvSpPr>
          <p:nvPr>
            <p:ph type="title"/>
          </p:nvPr>
        </p:nvSpPr>
        <p:spPr>
          <a:xfrm>
            <a:off x="1451579" y="804519"/>
            <a:ext cx="9603275" cy="10492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80"/>
              <a:buFont typeface="Gill Sans"/>
              <a:buNone/>
            </a:pPr>
            <a:r>
              <a:rPr lang="de-DE" sz="2592" b="1" dirty="0"/>
              <a:t>UNGESCHRIEBENE VERFASSUNG – ERGEBNISSE DER REFORM</a:t>
            </a:r>
            <a:br>
              <a:rPr lang="de-DE" sz="2592" dirty="0"/>
            </a:br>
            <a:endParaRPr sz="2592" dirty="0"/>
          </a:p>
        </p:txBody>
      </p:sp>
      <p:sp>
        <p:nvSpPr>
          <p:cNvPr id="143" name="Google Shape;143;p20"/>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SzPts val="2000"/>
              <a:buChar char="•"/>
            </a:pPr>
            <a:r>
              <a:rPr lang="de-DE" dirty="0"/>
              <a:t>Oberstes Gericht 4885/03 </a:t>
            </a:r>
            <a:r>
              <a:rPr lang="de-DE" b="1" i="1" dirty="0"/>
              <a:t>Vereinigung der Geflügelhalter ./. Regierung Israels </a:t>
            </a:r>
            <a:r>
              <a:rPr lang="de-DE" dirty="0"/>
              <a:t>– Gesetzgebung und Verhandlungen müssen offen sein</a:t>
            </a:r>
            <a:endParaRPr dirty="0"/>
          </a:p>
          <a:p>
            <a:pPr marL="228600" lvl="0" indent="-228600" algn="l" rtl="0">
              <a:lnSpc>
                <a:spcPct val="120000"/>
              </a:lnSpc>
              <a:spcBef>
                <a:spcPts val="1000"/>
              </a:spcBef>
              <a:spcAft>
                <a:spcPts val="0"/>
              </a:spcAft>
              <a:buSzPts val="2000"/>
              <a:buChar char="•"/>
            </a:pPr>
            <a:r>
              <a:rPr lang="de-DE" dirty="0"/>
              <a:t>Oberstes Gericht 10042/16 </a:t>
            </a:r>
            <a:r>
              <a:rPr lang="de-DE" b="1" i="1" dirty="0" err="1"/>
              <a:t>Kwatinski</a:t>
            </a:r>
            <a:r>
              <a:rPr lang="de-DE" b="1" i="1" dirty="0"/>
              <a:t> ./. Knesset </a:t>
            </a:r>
            <a:r>
              <a:rPr lang="de-DE" dirty="0"/>
              <a:t>– „Drittwohnungssteuer“ – Disqualifikation eines Gesetzes aufgrund von  Verfahrensfehlern – </a:t>
            </a:r>
            <a:endParaRPr dirty="0"/>
          </a:p>
          <a:p>
            <a:pPr marL="228600" lvl="0" indent="-228600" algn="l" rtl="0">
              <a:lnSpc>
                <a:spcPct val="120000"/>
              </a:lnSpc>
              <a:spcBef>
                <a:spcPts val="1000"/>
              </a:spcBef>
              <a:spcAft>
                <a:spcPts val="0"/>
              </a:spcAft>
              <a:buSzPts val="2000"/>
              <a:buChar char="•"/>
            </a:pPr>
            <a:r>
              <a:rPr lang="de-DE" dirty="0"/>
              <a:t>Oberstes Gericht 8620/16 </a:t>
            </a:r>
            <a:r>
              <a:rPr lang="de-DE" b="1" i="1" dirty="0"/>
              <a:t>Akademisches Zentrum </a:t>
            </a:r>
            <a:r>
              <a:rPr lang="de-DE" b="1" i="1" dirty="0" err="1"/>
              <a:t>Ono</a:t>
            </a:r>
            <a:r>
              <a:rPr lang="de-DE" b="1" i="1" dirty="0"/>
              <a:t> ./. Knesset </a:t>
            </a:r>
            <a:r>
              <a:rPr lang="de-DE" dirty="0"/>
              <a:t>– doppeltes Budget (Grundgesetz: Staatswirtschaft)</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1"/>
          <p:cNvSpPr txBox="1">
            <a:spLocks noGrp="1"/>
          </p:cNvSpPr>
          <p:nvPr>
            <p:ph type="title"/>
          </p:nvPr>
        </p:nvSpPr>
        <p:spPr>
          <a:xfrm>
            <a:off x="1451579" y="591127"/>
            <a:ext cx="9603275" cy="1262627"/>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80"/>
              <a:buFont typeface="Gill Sans"/>
              <a:buNone/>
            </a:pPr>
            <a:r>
              <a:rPr lang="de-DE" sz="2592" b="1" dirty="0"/>
              <a:t>UNGESCHRIEBENE VERFASSUNG- AUSWIRKUNGEN DER GRUNDGESETZE  AUF VERSCHIEDENE RECHTLICHE BEREICHE</a:t>
            </a:r>
            <a:br>
              <a:rPr lang="de-DE" sz="2592" dirty="0"/>
            </a:br>
            <a:endParaRPr sz="2592" dirty="0"/>
          </a:p>
        </p:txBody>
      </p:sp>
      <p:sp>
        <p:nvSpPr>
          <p:cNvPr id="149" name="Google Shape;149;p21"/>
          <p:cNvSpPr txBox="1">
            <a:spLocks noGrp="1"/>
          </p:cNvSpPr>
          <p:nvPr>
            <p:ph type="body" idx="1"/>
          </p:nvPr>
        </p:nvSpPr>
        <p:spPr>
          <a:xfrm>
            <a:off x="1451579" y="2015732"/>
            <a:ext cx="9603275" cy="3450613"/>
          </a:xfrm>
          <a:prstGeom prst="rect">
            <a:avLst/>
          </a:prstGeom>
          <a:noFill/>
          <a:ln>
            <a:noFill/>
          </a:ln>
        </p:spPr>
        <p:txBody>
          <a:bodyPr spcFirstLastPara="1" wrap="square" lIns="91425" tIns="45700" rIns="91425" bIns="45700" anchor="t" anchorCtr="0">
            <a:noAutofit/>
          </a:bodyPr>
          <a:lstStyle/>
          <a:p>
            <a:pPr marL="228600" lvl="0" indent="-228600" algn="l" rtl="0">
              <a:lnSpc>
                <a:spcPct val="120000"/>
              </a:lnSpc>
              <a:spcBef>
                <a:spcPts val="0"/>
              </a:spcBef>
              <a:spcAft>
                <a:spcPts val="0"/>
              </a:spcAft>
              <a:buSzPts val="1850"/>
              <a:buChar char="•"/>
            </a:pPr>
            <a:r>
              <a:rPr lang="de-DE" sz="1850"/>
              <a:t>Oberstes Gericht 2316/95 Ganimat ./. Staat Israel – Verfassung: Menschenwürde und Freiheit hat höheren Wert als der Wunsch des Staats ein bestimmtes Ziel zu erreichen (Autodiebstähle)</a:t>
            </a:r>
            <a:endParaRPr sz="1850"/>
          </a:p>
          <a:p>
            <a:pPr marL="228600" lvl="0" indent="-228600" algn="l" rtl="0">
              <a:lnSpc>
                <a:spcPct val="120000"/>
              </a:lnSpc>
              <a:spcBef>
                <a:spcPts val="1000"/>
              </a:spcBef>
              <a:spcAft>
                <a:spcPts val="0"/>
              </a:spcAft>
              <a:buSzPts val="1850"/>
              <a:buChar char="•"/>
            </a:pPr>
            <a:r>
              <a:rPr lang="de-DE" sz="1850"/>
              <a:t>Oberstes Gericht 9098/01 Jelena Gines ./. Wohnungsministerium (retroaktive Widerrufung eines Regierungszuschußes)</a:t>
            </a:r>
            <a:endParaRPr sz="1850"/>
          </a:p>
          <a:p>
            <a:pPr marL="228600" lvl="0" indent="-228600" algn="l" rtl="0">
              <a:lnSpc>
                <a:spcPct val="120000"/>
              </a:lnSpc>
              <a:spcBef>
                <a:spcPts val="1000"/>
              </a:spcBef>
              <a:spcAft>
                <a:spcPts val="0"/>
              </a:spcAft>
              <a:buSzPts val="1850"/>
              <a:buChar char="•"/>
            </a:pPr>
            <a:r>
              <a:rPr lang="de-DE" sz="1850"/>
              <a:t>Oberstes Gericht 5512/09 Granot ./. Israelische Behörde für Rehabilitierung Behinderter (Interpretation von §43 BEG aufgrund der Verfassung: Menschenwürde)</a:t>
            </a:r>
            <a:endParaRPr sz="1850"/>
          </a:p>
          <a:p>
            <a:pPr marL="228600" lvl="0" indent="-228600" algn="l" rtl="0">
              <a:lnSpc>
                <a:spcPct val="120000"/>
              </a:lnSpc>
              <a:spcBef>
                <a:spcPts val="1000"/>
              </a:spcBef>
              <a:spcAft>
                <a:spcPts val="0"/>
              </a:spcAft>
              <a:buSzPts val="1850"/>
              <a:buChar char="•"/>
            </a:pPr>
            <a:r>
              <a:rPr lang="de-DE" sz="1850"/>
              <a:t>Oberstes Gericht 1877/14 Bewegung für Regierungsqualität ./. Knesset (Befreiung vom Militärdienst)</a:t>
            </a:r>
            <a:endParaRPr sz="1850"/>
          </a:p>
          <a:p>
            <a:pPr marL="228600" lvl="0" indent="-111125" algn="l" rtl="0">
              <a:lnSpc>
                <a:spcPct val="120000"/>
              </a:lnSpc>
              <a:spcBef>
                <a:spcPts val="1000"/>
              </a:spcBef>
              <a:spcAft>
                <a:spcPts val="0"/>
              </a:spcAft>
              <a:buSzPts val="1850"/>
              <a:buNone/>
            </a:pPr>
            <a:endParaRPr sz="1850"/>
          </a:p>
        </p:txBody>
      </p:sp>
    </p:spTree>
  </p:cSld>
  <p:clrMapOvr>
    <a:masterClrMapping/>
  </p:clrMapOvr>
</p:sld>
</file>

<file path=ppt/theme/theme1.xml><?xml version="1.0" encoding="utf-8"?>
<a:theme xmlns:a="http://schemas.openxmlformats.org/drawingml/2006/main" name="Gallery">
  <a:themeElements>
    <a:clrScheme name="Gallery">
      <a:dk1>
        <a:srgbClr val="000000"/>
      </a:dk1>
      <a:lt1>
        <a:srgbClr val="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1150</Words>
  <Application>Microsoft Macintosh PowerPoint</Application>
  <PresentationFormat>Breitbild</PresentationFormat>
  <Paragraphs>73</Paragraphs>
  <Slides>14</Slides>
  <Notes>14</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14</vt:i4>
      </vt:variant>
    </vt:vector>
  </HeadingPairs>
  <TitlesOfParts>
    <vt:vector size="17" baseType="lpstr">
      <vt:lpstr>Arial</vt:lpstr>
      <vt:lpstr>Gill Sans</vt:lpstr>
      <vt:lpstr>Gallery</vt:lpstr>
      <vt:lpstr>            Verfassungsrechtliche Krise in Israel - Herausforderungen der großen Koalition während der Covid-19 Pandemie </vt:lpstr>
      <vt:lpstr>AUFBAU DES VORTRAGS </vt:lpstr>
      <vt:lpstr>DIE Geschichte der Verfassung ISRAELS </vt:lpstr>
      <vt:lpstr>STRUKTUR STAATLICHER ORGANE – KNESSET </vt:lpstr>
      <vt:lpstr>STRUKTUR VON STAATSORGANEN – REGIERUNG </vt:lpstr>
      <vt:lpstr>UNGESCHRIEBENE Verfassung– NACH 1992 </vt:lpstr>
      <vt:lpstr>Die UNGESCHRIEBENE Verfassung –Einfluss von Grundrechten auf verschiedene Rechtsgebiete </vt:lpstr>
      <vt:lpstr>UNGESCHRIEBENE VERFASSUNG – ERGEBNISSE DER REFORM </vt:lpstr>
      <vt:lpstr>UNGESCHRIEBENE VERFASSUNG- AUSWIRKUNGEN DER GRUNDGESETZE  AUF VERSCHIEDENE RECHTLICHE BEREICHE </vt:lpstr>
      <vt:lpstr>UNGESCHRIEBENE KONSTITUTION – VERFASSUNG - REDEFREIHEIT </vt:lpstr>
      <vt:lpstr>Notstandsregulationen</vt:lpstr>
      <vt:lpstr>Die Rechte des provisorischen Knessetpräsidenten</vt:lpstr>
      <vt:lpstr>Die Übergangsregierung und deren Einschränkungen - die neuen verfassungsrechtliche Vereinbarungen</vt:lpstr>
      <vt:lpstr>ABSCHLIESSENDE BEMERKUNGEN </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Postkonstitutionelle Krise in Israel - Herausforderungen einer großen Koalition während der Covid-19 Pandemie</dc:title>
  <dc:creator>Avi Weber</dc:creator>
  <cp:lastModifiedBy>Microsoft Office User</cp:lastModifiedBy>
  <cp:revision>12</cp:revision>
  <cp:lastPrinted>2020-06-30T07:35:15Z</cp:lastPrinted>
  <dcterms:modified xsi:type="dcterms:W3CDTF">2020-06-30T07:35:52Z</dcterms:modified>
</cp:coreProperties>
</file>