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7"/>
  </p:notesMasterIdLst>
  <p:handoutMasterIdLst>
    <p:handoutMasterId r:id="rId8"/>
  </p:handoutMasterIdLst>
  <p:sldIdLst>
    <p:sldId id="268" r:id="rId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D15"/>
    <a:srgbClr val="616468"/>
    <a:srgbClr val="202321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69" autoAdjust="0"/>
    <p:restoredTop sz="95108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32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037B4F-97CA-594C-BB40-9E8AAAA7A4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5BAF23-F7B0-4B4C-B9BF-6EB8BB3B0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91AE2-8A4F-754B-A88F-DB25B0F160D1}" type="datetimeFigureOut">
              <a:t>20.05.2025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51A997-B1B2-9642-8676-5FD4D7A2AA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A6A492-CEF4-DB48-98DA-8889BF5C4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2D6A8-D33D-A946-966F-7B70336A9B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9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1646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Absendername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 dirty="0">
                <a:effectLst/>
                <a:latin typeface="Arial" panose="020B0604020202020204" pitchFamily="34" charset="0"/>
              </a:rPr>
              <a:t> ·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www.musterdomain.de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Seitentitel mit einer Zeile oder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ts val="228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</a:lstStyle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2B98E-1DF8-68DE-C6E1-E096AEE09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754B986-29F3-046E-7946-EC6286ACF78C}"/>
              </a:ext>
            </a:extLst>
          </p:cNvPr>
          <p:cNvSpPr txBox="1"/>
          <p:nvPr/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/>
          <a:p>
            <a:pPr defTabSz="815557" fontAlgn="b">
              <a:lnSpc>
                <a:spcPts val="1800"/>
              </a:lnSpc>
              <a:spcAft>
                <a:spcPts val="60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</a:rPr>
              <a:t>Munich Climate School 2025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54EB204-2E8C-6DC7-40F8-A022B178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513400" cy="1463042"/>
          </a:xfrm>
        </p:spPr>
        <p:txBody>
          <a:bodyPr>
            <a:normAutofit/>
          </a:bodyPr>
          <a:lstStyle/>
          <a:p>
            <a:r>
              <a:rPr lang="de-DE" sz="2400" b="1" i="0" u="sng" strike="noStrike" kern="1200" dirty="0" err="1">
                <a:effectLst/>
                <a:latin typeface="+mj-lt"/>
                <a:ea typeface="+mj-ea"/>
                <a:cs typeface="+mj-cs"/>
              </a:rPr>
              <a:t>www.munich-climate-school.lmu.de</a:t>
            </a:r>
            <a:endParaRPr lang="de-DE" sz="2400" b="1" i="0" u="sng" strike="noStrike" kern="1200" dirty="0">
              <a:effectLst/>
              <a:latin typeface="+mj-lt"/>
              <a:ea typeface="+mj-ea"/>
              <a:cs typeface="+mj-cs"/>
            </a:endParaRPr>
          </a:p>
          <a:p>
            <a:endParaRPr lang="de-DE" sz="2400" b="1" kern="1200" dirty="0">
              <a:latin typeface="+mj-lt"/>
              <a:ea typeface="+mj-ea"/>
              <a:cs typeface="+mj-cs"/>
            </a:endParaRPr>
          </a:p>
          <a:p>
            <a:r>
              <a:rPr lang="de-DE" sz="2400" b="1" kern="1200" dirty="0" err="1">
                <a:latin typeface="+mj-lt"/>
                <a:ea typeface="+mj-ea"/>
                <a:cs typeface="+mj-cs"/>
              </a:rPr>
              <a:t>Apply</a:t>
            </a:r>
            <a:r>
              <a:rPr lang="de-DE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de-DE" sz="2400" b="1" kern="1200" dirty="0" err="1">
                <a:latin typeface="+mj-lt"/>
                <a:ea typeface="+mj-ea"/>
                <a:cs typeface="+mj-cs"/>
              </a:rPr>
              <a:t>now</a:t>
            </a:r>
            <a:r>
              <a:rPr lang="de-DE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de-DE" sz="2400" b="1" kern="1200" dirty="0" err="1">
                <a:latin typeface="+mj-lt"/>
                <a:ea typeface="+mj-ea"/>
                <a:cs typeface="+mj-cs"/>
              </a:rPr>
              <a:t>until</a:t>
            </a:r>
            <a:r>
              <a:rPr lang="de-DE" sz="2400" b="1" kern="1200">
                <a:latin typeface="+mj-lt"/>
                <a:ea typeface="+mj-ea"/>
                <a:cs typeface="+mj-cs"/>
              </a:rPr>
              <a:t> </a:t>
            </a:r>
            <a:r>
              <a:rPr lang="de-DE" sz="2400" b="1" kern="1200" smtClean="0">
                <a:latin typeface="+mj-lt"/>
                <a:ea typeface="+mj-ea"/>
                <a:cs typeface="+mj-cs"/>
              </a:rPr>
              <a:t>15 </a:t>
            </a:r>
            <a:r>
              <a:rPr lang="de-DE" sz="2400" b="1" kern="1200" dirty="0">
                <a:latin typeface="+mj-lt"/>
                <a:ea typeface="+mj-ea"/>
                <a:cs typeface="+mj-cs"/>
              </a:rPr>
              <a:t>June!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0E0A8F-B178-FBD7-C7B7-B3307AEF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4" b="20761"/>
          <a:stretch>
            <a:fillRect/>
          </a:stretch>
        </p:blipFill>
        <p:spPr>
          <a:xfrm>
            <a:off x="6393429" y="1484313"/>
            <a:ext cx="4885795" cy="5373687"/>
          </a:xfrm>
          <a:prstGeom prst="rect">
            <a:avLst/>
          </a:prstGeom>
          <a:noFill/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77DCD37-43D3-A0A2-C7F2-77F957E499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440471"/>
            <a:ext cx="7720013" cy="806450"/>
          </a:xfrm>
        </p:spPr>
        <p:txBody>
          <a:bodyPr/>
          <a:lstStyle/>
          <a:p>
            <a:r>
              <a:rPr lang="en-US" sz="1100" dirty="0"/>
              <a:t>Munich Climate school 2025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65BD9B-24BE-0FAB-9D2F-A65F67BD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83" t="85422" r="40324" b="2295"/>
          <a:stretch>
            <a:fillRect/>
          </a:stretch>
        </p:blipFill>
        <p:spPr>
          <a:xfrm>
            <a:off x="1883516" y="4171156"/>
            <a:ext cx="1632193" cy="1637849"/>
          </a:xfrm>
          <a:prstGeom prst="rect">
            <a:avLst/>
          </a:prstGeom>
        </p:spPr>
      </p:pic>
      <p:pic>
        <p:nvPicPr>
          <p:cNvPr id="17" name="Grafik 16" descr="Ein Bild, das Text, Schrift, Typografie, Grafiken enthält.&#10;&#10;KI-generierte Inhalte können fehlerhaft sein.">
            <a:extLst>
              <a:ext uri="{FF2B5EF4-FFF2-40B4-BE49-F238E27FC236}">
                <a16:creationId xmlns:a16="http://schemas.microsoft.com/office/drawing/2014/main" id="{E9326E92-4D9F-494A-B22C-EAD3D277D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16" y="560619"/>
            <a:ext cx="1064369" cy="5661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772127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1F2F8164-F605-453F-82CF-F1E31EF04766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91BE6A8-444C-4386-9672-430A71871E1B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0190A8A3-4BE7-45C2-BF55-615DD3868110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BBCE8FE8-DCF5-4FFA-9BA5-95A5BD71CA82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A347A70-8005-4135-8729-C5EF72467C38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lmu_pptvorlage_breitbild_21_11</Template>
  <TotalTime>0</TotalTime>
  <Words>15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Calibri</vt:lpstr>
      <vt:lpstr>LMU CompatilFact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www.munich-climate-school.lmu.de  Apply now until 15 June!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criminal law - a legal concept  of the future</dc:title>
  <dc:creator>Mayer, Julia</dc:creator>
  <cp:lastModifiedBy>Herrholz</cp:lastModifiedBy>
  <cp:revision>35</cp:revision>
  <cp:lastPrinted>2021-12-06T21:37:53Z</cp:lastPrinted>
  <dcterms:created xsi:type="dcterms:W3CDTF">2021-11-19T09:34:56Z</dcterms:created>
  <dcterms:modified xsi:type="dcterms:W3CDTF">2025-05-20T08:32:51Z</dcterms:modified>
</cp:coreProperties>
</file>