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97675" cy="9926638"/>
  <p:defaultTextStyle>
    <a:defPPr>
      <a:defRPr lang="de-DE"/>
    </a:defPPr>
    <a:lvl1pPr marL="0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88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76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64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52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440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28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216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104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15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6864182"/>
            <a:ext cx="6858000" cy="30520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5777" tIns="47889" rIns="95777" bIns="47889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579145" y="0"/>
            <a:ext cx="2278856" cy="9906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5777" tIns="47889" rIns="95777" bIns="47889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321798" y="4820919"/>
            <a:ext cx="4860036" cy="3324014"/>
          </a:xfrm>
        </p:spPr>
        <p:txBody>
          <a:bodyPr rIns="47889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324788" y="2231395"/>
            <a:ext cx="4860036" cy="2531534"/>
          </a:xfrm>
        </p:spPr>
        <p:txBody>
          <a:bodyPr tIns="0" rIns="47889" bIns="0" anchor="b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  <a:effectLst/>
              </a:defRPr>
            </a:lvl1pPr>
            <a:lvl2pPr marL="478888" indent="0" algn="ctr">
              <a:buNone/>
            </a:lvl2pPr>
            <a:lvl3pPr marL="957776" indent="0" algn="ctr">
              <a:buNone/>
            </a:lvl3pPr>
            <a:lvl4pPr marL="1436664" indent="0" algn="ctr">
              <a:buNone/>
            </a:lvl4pPr>
            <a:lvl5pPr marL="1915552" indent="0" algn="ctr">
              <a:buNone/>
            </a:lvl5pPr>
            <a:lvl6pPr marL="2394440" indent="0" algn="ctr">
              <a:buNone/>
            </a:lvl6pPr>
            <a:lvl7pPr marL="2873328" indent="0" algn="ctr">
              <a:buNone/>
            </a:lvl7pPr>
            <a:lvl8pPr marL="3352216" indent="0" algn="ctr">
              <a:buNone/>
            </a:lvl8pPr>
            <a:lvl9pPr marL="3831104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6864182"/>
            <a:ext cx="6858000" cy="30520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5777" tIns="47889" rIns="95777" bIns="47889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579145" y="0"/>
            <a:ext cx="2278856" cy="9906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5777" tIns="47889" rIns="95777" bIns="47889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5176655"/>
            <a:ext cx="4972050" cy="2638080"/>
          </a:xfrm>
        </p:spPr>
        <p:txBody>
          <a:bodyPr tIns="0" bIns="0" anchor="t"/>
          <a:lstStyle>
            <a:lvl1pPr algn="l">
              <a:buNone/>
              <a:defRPr sz="44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4350" y="3590600"/>
            <a:ext cx="4972050" cy="1540771"/>
          </a:xfrm>
        </p:spPr>
        <p:txBody>
          <a:bodyPr lIns="47889" tIns="0" rIns="47889" bIns="0" anchor="b"/>
          <a:lstStyle>
            <a:lvl1pPr marL="0" indent="0" algn="l">
              <a:buNone/>
              <a:defRPr sz="2100">
                <a:solidFill>
                  <a:schemeClr val="tx1"/>
                </a:solidFill>
                <a:effectLst/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5600700" cy="1651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2743200" cy="653750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00400" y="2311401"/>
            <a:ext cx="2743200" cy="653750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7924800"/>
            <a:ext cx="3030141" cy="1210733"/>
          </a:xfrm>
        </p:spPr>
        <p:txBody>
          <a:bodyPr anchor="t"/>
          <a:lstStyle>
            <a:lvl1pPr marL="0" indent="0">
              <a:buNone/>
              <a:defRPr sz="2500" b="1">
                <a:solidFill>
                  <a:schemeClr val="accent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3483769" y="7924800"/>
            <a:ext cx="3031331" cy="1210733"/>
          </a:xfrm>
        </p:spPr>
        <p:txBody>
          <a:bodyPr anchor="t"/>
          <a:lstStyle>
            <a:lvl1pPr marL="0" indent="0">
              <a:buNone/>
              <a:defRPr sz="2500" b="1">
                <a:solidFill>
                  <a:schemeClr val="accent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42900" y="2191096"/>
            <a:ext cx="3030141" cy="569365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191096"/>
            <a:ext cx="3031331" cy="569365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240"/>
            <a:ext cx="5602986" cy="1651000"/>
          </a:xfrm>
        </p:spPr>
        <p:txBody>
          <a:bodyPr anchor="ctr"/>
          <a:lstStyle>
            <a:lvl1pPr algn="l">
              <a:defRPr sz="48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712430"/>
            <a:ext cx="2400300" cy="1054805"/>
          </a:xfrm>
        </p:spPr>
        <p:txBody>
          <a:bodyPr tIns="0" bIns="0" anchor="t"/>
          <a:lstStyle>
            <a:lvl1pPr algn="l">
              <a:buNone/>
              <a:defRPr sz="19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42900" y="309724"/>
            <a:ext cx="2057400" cy="1320800"/>
          </a:xfrm>
        </p:spPr>
        <p:txBody>
          <a:bodyPr lIns="47889" tIns="0" rIns="47889" bIns="0" anchor="b"/>
          <a:lstStyle>
            <a:lvl1pPr marL="0" indent="0" algn="l">
              <a:buNone/>
              <a:defRPr sz="1500"/>
            </a:lvl1pPr>
            <a:lvl2pPr>
              <a:buNone/>
              <a:defRPr sz="12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42900" y="2861733"/>
            <a:ext cx="5314950" cy="55033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117336" y="9276315"/>
            <a:ext cx="571500" cy="527403"/>
          </a:xfrm>
        </p:spPr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67549" y="2463802"/>
            <a:ext cx="2290401" cy="1811056"/>
          </a:xfrm>
        </p:spPr>
        <p:txBody>
          <a:bodyPr anchor="b"/>
          <a:lstStyle>
            <a:lvl1pPr algn="l">
              <a:buNone/>
              <a:defRPr sz="23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799221" y="1473199"/>
            <a:ext cx="3086100" cy="59436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4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67551" y="4331549"/>
            <a:ext cx="2290400" cy="3847252"/>
          </a:xfrm>
        </p:spPr>
        <p:txBody>
          <a:bodyPr lIns="47889" rIns="47889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42900" y="9276315"/>
            <a:ext cx="1600200" cy="527403"/>
          </a:xfrm>
        </p:spPr>
        <p:txBody>
          <a:bodyPr/>
          <a:lstStyle/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6864182"/>
            <a:ext cx="6858000" cy="30520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5777" tIns="47889" rIns="95777" bIns="47889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5486400" y="0"/>
            <a:ext cx="1371600" cy="9906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5777" tIns="47889" rIns="95777" bIns="47889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342900" y="396700"/>
            <a:ext cx="5600700" cy="1651000"/>
          </a:xfrm>
          <a:prstGeom prst="rect">
            <a:avLst/>
          </a:prstGeom>
        </p:spPr>
        <p:txBody>
          <a:bodyPr vert="horz" lIns="47889" tIns="47889" rIns="47889" bIns="47889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5600700" cy="6537502"/>
          </a:xfrm>
          <a:prstGeom prst="rect">
            <a:avLst/>
          </a:prstGeom>
        </p:spPr>
        <p:txBody>
          <a:bodyPr vert="horz" lIns="95777" tIns="47889" rIns="95777" bIns="47889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342900" y="9276315"/>
            <a:ext cx="1600200" cy="527403"/>
          </a:xfrm>
          <a:prstGeom prst="rect">
            <a:avLst/>
          </a:prstGeom>
        </p:spPr>
        <p:txBody>
          <a:bodyPr vert="horz" lIns="95777" tIns="47889" rIns="95777" bIns="0" anchor="b"/>
          <a:lstStyle>
            <a:lvl1pPr algn="l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5B87508-3563-49BA-A34F-B94B37311632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343150" y="9276315"/>
            <a:ext cx="2171700" cy="527403"/>
          </a:xfrm>
          <a:prstGeom prst="rect">
            <a:avLst/>
          </a:prstGeom>
        </p:spPr>
        <p:txBody>
          <a:bodyPr vert="horz" lIns="0" tIns="47889" rIns="0" bIns="0" anchor="b"/>
          <a:lstStyle>
            <a:lvl1pPr algn="ct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6115050" y="9276315"/>
            <a:ext cx="5715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577" indent="-402266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6643" indent="-287333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53554" indent="-268177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340886" indent="-249022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61175" indent="-19155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81464" indent="-191555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11330" indent="-191555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41196" indent="-191555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442329" indent="-191555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311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59852" y="2000672"/>
            <a:ext cx="6301432" cy="2196826"/>
          </a:xfrm>
          <a:prstGeom prst="rect">
            <a:avLst/>
          </a:prstGeom>
          <a:noFill/>
        </p:spPr>
        <p:txBody>
          <a:bodyPr wrap="square" lIns="41980" tIns="20990" rIns="41980" bIns="20990" rtlCol="0">
            <a:spAutoFit/>
          </a:bodyPr>
          <a:lstStyle/>
          <a:p>
            <a:pPr algn="ctr"/>
            <a:r>
              <a:rPr lang="de-DE" sz="2800" dirty="0" err="1" smtClean="0">
                <a:latin typeface="Verdana" pitchFamily="34" charset="0"/>
              </a:rPr>
              <a:t>WuV</a:t>
            </a:r>
            <a:r>
              <a:rPr lang="de-DE" sz="2800" dirty="0" smtClean="0">
                <a:latin typeface="Verdana" pitchFamily="34" charset="0"/>
              </a:rPr>
              <a:t>-Subsumtionskurs</a:t>
            </a:r>
          </a:p>
          <a:p>
            <a:pPr algn="ctr"/>
            <a:r>
              <a:rPr lang="de-DE" sz="2800" dirty="0" smtClean="0">
                <a:latin typeface="Verdana" pitchFamily="34" charset="0"/>
              </a:rPr>
              <a:t>für Fortgeschrittene (ab 4. Sem.) und Examenskandidaten</a:t>
            </a:r>
          </a:p>
          <a:p>
            <a:pPr algn="ctr"/>
            <a:r>
              <a:rPr lang="de-DE" sz="2800" dirty="0" smtClean="0">
                <a:latin typeface="Verdana" pitchFamily="34" charset="0"/>
              </a:rPr>
              <a:t>als Gemeinschaftsveranstaltung der Universitäten Gießen und Kiel</a:t>
            </a:r>
            <a:endParaRPr lang="de-DE" sz="2800" dirty="0">
              <a:latin typeface="Verdana" pitchFamily="34" charset="0"/>
            </a:endParaRPr>
          </a:p>
        </p:txBody>
      </p:sp>
      <p:pic>
        <p:nvPicPr>
          <p:cNvPr id="5" name="Picture 2" descr="E:\Documents\Arbeit\Elsa\SS 2012\IX. Jura-Tag\Logos\jlu-logo-6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44" y="150186"/>
            <a:ext cx="1991623" cy="767116"/>
          </a:xfrm>
          <a:prstGeom prst="rect">
            <a:avLst/>
          </a:prstGeom>
          <a:noFill/>
          <a:extLst/>
        </p:spPr>
      </p:pic>
      <p:sp>
        <p:nvSpPr>
          <p:cNvPr id="6" name="Textfeld 5"/>
          <p:cNvSpPr txBox="1"/>
          <p:nvPr/>
        </p:nvSpPr>
        <p:spPr>
          <a:xfrm>
            <a:off x="3429001" y="4474855"/>
            <a:ext cx="3085926" cy="919492"/>
          </a:xfrm>
          <a:prstGeom prst="rect">
            <a:avLst/>
          </a:prstGeom>
          <a:noFill/>
        </p:spPr>
        <p:txBody>
          <a:bodyPr wrap="square" lIns="41980" tIns="20990" rIns="41980" bIns="20990" rtlCol="0">
            <a:spAutoFit/>
          </a:bodyPr>
          <a:lstStyle/>
          <a:p>
            <a:r>
              <a:rPr lang="de-DE" dirty="0" smtClean="0">
                <a:latin typeface="Verdana" pitchFamily="34" charset="0"/>
              </a:rPr>
              <a:t>Wiederholung und Vertiefung anhand von Fallbearbeitungen</a:t>
            </a:r>
            <a:endParaRPr lang="de-DE" dirty="0">
              <a:latin typeface="Verdan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429001" y="5561851"/>
            <a:ext cx="3429000" cy="919553"/>
          </a:xfrm>
          <a:prstGeom prst="rect">
            <a:avLst/>
          </a:prstGeom>
          <a:noFill/>
        </p:spPr>
        <p:txBody>
          <a:bodyPr wrap="square" lIns="41980" tIns="20990" rIns="41980" bIns="20990" rtlCol="0">
            <a:spAutoFit/>
          </a:bodyPr>
          <a:lstStyle/>
          <a:p>
            <a:r>
              <a:rPr lang="de-DE" dirty="0" smtClean="0">
                <a:latin typeface="Verdana" pitchFamily="34" charset="0"/>
              </a:rPr>
              <a:t>So, 22.6. – Mi</a:t>
            </a:r>
            <a:r>
              <a:rPr lang="de-DE" smtClean="0">
                <a:latin typeface="Verdana" pitchFamily="34" charset="0"/>
              </a:rPr>
              <a:t>, 25.6.2014, </a:t>
            </a:r>
            <a:endParaRPr lang="de-DE" dirty="0" smtClean="0">
              <a:latin typeface="Verdana" pitchFamily="34" charset="0"/>
            </a:endParaRPr>
          </a:p>
          <a:p>
            <a:r>
              <a:rPr lang="de-DE" dirty="0">
                <a:latin typeface="Verdana" pitchFamily="34" charset="0"/>
              </a:rPr>
              <a:t>i</a:t>
            </a:r>
            <a:r>
              <a:rPr lang="de-DE" dirty="0" smtClean="0">
                <a:latin typeface="Verdana" pitchFamily="34" charset="0"/>
              </a:rPr>
              <a:t>n </a:t>
            </a:r>
            <a:r>
              <a:rPr lang="de-DE" dirty="0" err="1" smtClean="0">
                <a:latin typeface="Verdana" pitchFamily="34" charset="0"/>
              </a:rPr>
              <a:t>Sehlendorf</a:t>
            </a:r>
            <a:r>
              <a:rPr lang="de-DE" dirty="0" smtClean="0">
                <a:latin typeface="Verdana" pitchFamily="34" charset="0"/>
              </a:rPr>
              <a:t> (</a:t>
            </a:r>
            <a:r>
              <a:rPr lang="de-DE" dirty="0" err="1" smtClean="0">
                <a:latin typeface="Verdana" pitchFamily="34" charset="0"/>
              </a:rPr>
              <a:t>Hohwachter</a:t>
            </a:r>
            <a:r>
              <a:rPr lang="de-DE" dirty="0" smtClean="0">
                <a:latin typeface="Verdana" pitchFamily="34" charset="0"/>
              </a:rPr>
              <a:t> Bucht, Schleswig-Holstein)</a:t>
            </a:r>
            <a:endParaRPr lang="de-DE" dirty="0">
              <a:latin typeface="Verdana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-1" y="5184265"/>
            <a:ext cx="3429001" cy="472059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41980" tIns="20990" rIns="41980" bIns="20990" rtlCol="0">
            <a:spAutoFit/>
          </a:bodyPr>
          <a:lstStyle/>
          <a:p>
            <a:pPr marL="0" lvl="1"/>
            <a:r>
              <a:rPr lang="de-DE" sz="1700" dirty="0" smtClean="0">
                <a:latin typeface="Verdana" pitchFamily="34" charset="0"/>
              </a:rPr>
              <a:t>Vorbesprechung für Studenten der JLU: </a:t>
            </a:r>
            <a:r>
              <a:rPr lang="de-DE" sz="1700" dirty="0" smtClean="0">
                <a:solidFill>
                  <a:srgbClr val="FF0000"/>
                </a:solidFill>
                <a:latin typeface="Verdana" pitchFamily="34" charset="0"/>
              </a:rPr>
              <a:t>6.5.2014, 12 Uhr,</a:t>
            </a:r>
          </a:p>
          <a:p>
            <a:pPr marL="0" lvl="1"/>
            <a:r>
              <a:rPr lang="de-DE" sz="1700" dirty="0" err="1" smtClean="0">
                <a:solidFill>
                  <a:srgbClr val="FF0000"/>
                </a:solidFill>
                <a:latin typeface="Verdana" pitchFamily="34" charset="0"/>
              </a:rPr>
              <a:t>Hs</a:t>
            </a:r>
            <a:r>
              <a:rPr lang="de-DE" sz="1700" dirty="0" smtClean="0">
                <a:solidFill>
                  <a:srgbClr val="FF0000"/>
                </a:solidFill>
                <a:latin typeface="Verdana" pitchFamily="34" charset="0"/>
              </a:rPr>
              <a:t> 031</a:t>
            </a:r>
          </a:p>
          <a:p>
            <a:pPr marL="0" lvl="1"/>
            <a:r>
              <a:rPr lang="de-DE" sz="1700" dirty="0" smtClean="0">
                <a:latin typeface="Verdana" pitchFamily="34" charset="0"/>
              </a:rPr>
              <a:t>(Prof. Dr. Thomas Rotsch)</a:t>
            </a:r>
          </a:p>
          <a:p>
            <a:pPr marL="0" lvl="1"/>
            <a:endParaRPr lang="de-DE" sz="1700" dirty="0" smtClean="0">
              <a:latin typeface="Verdana" pitchFamily="34" charset="0"/>
            </a:endParaRPr>
          </a:p>
          <a:p>
            <a:pPr marL="0" lvl="1"/>
            <a:r>
              <a:rPr lang="de-DE" sz="1700" dirty="0" smtClean="0">
                <a:latin typeface="Verdana" pitchFamily="34" charset="0"/>
              </a:rPr>
              <a:t>Vorbesprechung </a:t>
            </a:r>
            <a:r>
              <a:rPr lang="de-DE" sz="1700" dirty="0">
                <a:latin typeface="Verdana" pitchFamily="34" charset="0"/>
              </a:rPr>
              <a:t>für Studenten der </a:t>
            </a:r>
            <a:r>
              <a:rPr lang="de-DE" sz="1700" dirty="0" smtClean="0">
                <a:latin typeface="Verdana" pitchFamily="34" charset="0"/>
              </a:rPr>
              <a:t>CAU</a:t>
            </a:r>
            <a:r>
              <a:rPr lang="de-DE" sz="1700" dirty="0">
                <a:latin typeface="Verdana" pitchFamily="34" charset="0"/>
              </a:rPr>
              <a:t>: </a:t>
            </a:r>
            <a:r>
              <a:rPr lang="de-DE" sz="1700" dirty="0" smtClean="0">
                <a:solidFill>
                  <a:srgbClr val="FF0000"/>
                </a:solidFill>
                <a:latin typeface="Verdana" pitchFamily="34" charset="0"/>
              </a:rPr>
              <a:t>22.4.2014, 18 Uhr, </a:t>
            </a:r>
          </a:p>
          <a:p>
            <a:pPr marL="0" lvl="1"/>
            <a:r>
              <a:rPr lang="de-DE" sz="1700" dirty="0" err="1" smtClean="0">
                <a:solidFill>
                  <a:srgbClr val="FF0000"/>
                </a:solidFill>
                <a:latin typeface="Verdana" pitchFamily="34" charset="0"/>
              </a:rPr>
              <a:t>Zi</a:t>
            </a:r>
            <a:r>
              <a:rPr lang="de-DE" sz="1700" dirty="0" smtClean="0">
                <a:solidFill>
                  <a:srgbClr val="FF0000"/>
                </a:solidFill>
                <a:latin typeface="Verdana" pitchFamily="34" charset="0"/>
              </a:rPr>
              <a:t> 216 (Jur. </a:t>
            </a:r>
            <a:r>
              <a:rPr lang="de-DE" sz="1700" dirty="0" smtClean="0">
                <a:solidFill>
                  <a:srgbClr val="FF0000"/>
                </a:solidFill>
                <a:latin typeface="Verdana" pitchFamily="34" charset="0"/>
              </a:rPr>
              <a:t>Seminar</a:t>
            </a:r>
            <a:r>
              <a:rPr lang="de-DE" sz="1700" dirty="0">
                <a:solidFill>
                  <a:srgbClr val="FF0000"/>
                </a:solidFill>
                <a:latin typeface="Verdana" pitchFamily="34" charset="0"/>
              </a:rPr>
              <a:t>)</a:t>
            </a:r>
            <a:endParaRPr lang="de-DE" sz="1700" dirty="0">
              <a:solidFill>
                <a:srgbClr val="FF0000"/>
              </a:solidFill>
              <a:latin typeface="Verdana" pitchFamily="34" charset="0"/>
            </a:endParaRPr>
          </a:p>
          <a:p>
            <a:pPr marL="0" lvl="1"/>
            <a:r>
              <a:rPr lang="de-DE" sz="1700" dirty="0" smtClean="0">
                <a:latin typeface="Verdana" pitchFamily="34" charset="0"/>
              </a:rPr>
              <a:t>(Prof. Dr. Dennis Bock)</a:t>
            </a:r>
            <a:endParaRPr lang="de-DE" sz="1700" dirty="0">
              <a:latin typeface="Verdana" pitchFamily="34" charset="0"/>
            </a:endParaRPr>
          </a:p>
          <a:p>
            <a:pPr marL="0" lvl="1"/>
            <a:endParaRPr lang="de-DE" sz="1700" dirty="0" smtClean="0">
              <a:latin typeface="Verdana" pitchFamily="34" charset="0"/>
            </a:endParaRPr>
          </a:p>
          <a:p>
            <a:pPr marL="0" lvl="1"/>
            <a:r>
              <a:rPr lang="de-DE" sz="1700" u="sng" dirty="0" smtClean="0">
                <a:latin typeface="Verdana" pitchFamily="34" charset="0"/>
              </a:rPr>
              <a:t>Anschl.</a:t>
            </a:r>
            <a:r>
              <a:rPr lang="de-DE" sz="1700" dirty="0" smtClean="0">
                <a:latin typeface="Verdana" pitchFamily="34" charset="0"/>
              </a:rPr>
              <a:t> (!) verbindliche Anmeldung bis zum </a:t>
            </a:r>
            <a:r>
              <a:rPr lang="de-DE" sz="1700" u="sng" dirty="0" smtClean="0">
                <a:solidFill>
                  <a:srgbClr val="FF0000"/>
                </a:solidFill>
                <a:latin typeface="Verdana" pitchFamily="34" charset="0"/>
              </a:rPr>
              <a:t>12.5.2014</a:t>
            </a:r>
          </a:p>
          <a:p>
            <a:pPr marL="0" lvl="1"/>
            <a:r>
              <a:rPr lang="de-DE" sz="1700" dirty="0">
                <a:latin typeface="Verdana" pitchFamily="34" charset="0"/>
              </a:rPr>
              <a:t>b</a:t>
            </a:r>
            <a:r>
              <a:rPr lang="de-DE" sz="1700" dirty="0" smtClean="0">
                <a:latin typeface="Verdana" pitchFamily="34" charset="0"/>
              </a:rPr>
              <a:t>itte per Mail ausschließl. an:</a:t>
            </a:r>
          </a:p>
          <a:p>
            <a:pPr marL="0" lvl="1">
              <a:spcBef>
                <a:spcPts val="300"/>
              </a:spcBef>
            </a:pPr>
            <a:r>
              <a:rPr lang="de-DE" sz="1700" dirty="0" smtClean="0">
                <a:solidFill>
                  <a:srgbClr val="FFC000"/>
                </a:solidFill>
                <a:latin typeface="Verdana" pitchFamily="34" charset="0"/>
              </a:rPr>
              <a:t>thomas.rotsch@recht.uni-giessen.de</a:t>
            </a:r>
            <a:r>
              <a:rPr lang="de-DE" sz="1700" dirty="0" smtClean="0">
                <a:latin typeface="Verdana" pitchFamily="34" charset="0"/>
              </a:rPr>
              <a:t> </a:t>
            </a:r>
          </a:p>
          <a:p>
            <a:pPr>
              <a:spcBef>
                <a:spcPts val="275"/>
              </a:spcBef>
            </a:pPr>
            <a:endParaRPr lang="de-DE" sz="1300" dirty="0" smtClean="0">
              <a:latin typeface="Verdana" pitchFamily="34" charset="0"/>
            </a:endParaRPr>
          </a:p>
          <a:p>
            <a:pPr>
              <a:spcBef>
                <a:spcPts val="275"/>
              </a:spcBef>
            </a:pPr>
            <a:r>
              <a:rPr lang="de-DE" sz="1300" dirty="0" smtClean="0">
                <a:latin typeface="Verdana" pitchFamily="34" charset="0"/>
              </a:rPr>
              <a:t>Prof. Dr. Dennis Bock</a:t>
            </a:r>
          </a:p>
          <a:p>
            <a:pPr>
              <a:spcBef>
                <a:spcPts val="275"/>
              </a:spcBef>
            </a:pPr>
            <a:r>
              <a:rPr lang="de-DE" sz="1300" dirty="0">
                <a:latin typeface="Verdana" pitchFamily="34" charset="0"/>
              </a:rPr>
              <a:t>Prof. Dr. Thomas </a:t>
            </a:r>
            <a:r>
              <a:rPr lang="de-DE" sz="1300" dirty="0" smtClean="0">
                <a:latin typeface="Verdana" pitchFamily="34" charset="0"/>
              </a:rPr>
              <a:t>Rotsch</a:t>
            </a:r>
            <a:endParaRPr lang="de-DE" sz="1300" dirty="0">
              <a:latin typeface="Verdana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784" y="150186"/>
            <a:ext cx="20955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23801"/>
      </p:ext>
    </p:extLst>
  </p:cSld>
  <p:clrMapOvr>
    <a:masterClrMapping/>
  </p:clrMapOvr>
</p:sld>
</file>

<file path=ppt/theme/theme1.xml><?xml version="1.0" encoding="utf-8"?>
<a:theme xmlns:a="http://schemas.openxmlformats.org/drawingml/2006/main" name="Haemera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116</Words>
  <Application>Microsoft Office PowerPoint</Application>
  <PresentationFormat>A4-Papier (210x297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Haemera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</dc:creator>
  <cp:lastModifiedBy>Sabine Sommer</cp:lastModifiedBy>
  <cp:revision>26</cp:revision>
  <cp:lastPrinted>2012-05-30T07:44:53Z</cp:lastPrinted>
  <dcterms:created xsi:type="dcterms:W3CDTF">2012-05-28T21:32:41Z</dcterms:created>
  <dcterms:modified xsi:type="dcterms:W3CDTF">2014-04-02T07:53:43Z</dcterms:modified>
</cp:coreProperties>
</file>