
<file path=[Content_Types].xml><?xml version="1.0" encoding="utf-8"?>
<Types xmlns="http://schemas.openxmlformats.org/package/2006/content-types">
  <Default Extension="m4a" ContentType="audio/unknown"/>
  <Default Extension="jpg" ContentType="image/jpeg"/>
  <Default Extension="wav" ContentType="audio/wav"/>
  <Default Extension="wmf" ContentType="image/x-wmf"/>
  <Default Extension="png" ContentType="image/png"/>
  <Default Extension="xml" ContentType="application/xml"/>
  <Default Extension="jpeg" ContentType="image/jpeg"/>
  <Default Extension="rels" ContentType="application/vnd.openxmlformats-package.relationships+xml"/>
  <Default Extension="bin" ContentType="application/vnd.openxmlformats-officedocument.oleObject"/>
  <Override PartName="/ppt/slides/slide23.xml" ContentType="application/vnd.openxmlformats-officedocument.presentationml.slide+xml"/>
  <Override PartName="/ppt/slides/slide21.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5.xml" ContentType="application/vnd.openxmlformats-officedocument.presentationml.slide+xml"/>
  <Override PartName="/ppt/slides/slide19.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2.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Layouts/slideLayout11.xml" ContentType="application/vnd.openxmlformats-officedocument.presentationml.slideLayout+xml"/>
  <Override PartName="/ppt/slides/slide10.xml" ContentType="application/vnd.openxmlformats-officedocument.presentationml.slide+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s/slide16.xml" ContentType="application/vnd.openxmlformats-officedocument.presentationml.slide+xml"/>
  <Override PartName="/ppt/slideLayouts/slideLayout1.xml" ContentType="application/vnd.openxmlformats-officedocument.presentationml.slideLayout+xml"/>
  <Override PartName="/ppt/slides/slide12.xml" ContentType="application/vnd.openxmlformats-officedocument.presentationml.slide+xml"/>
  <Override PartName="/ppt/slides/slide7.xml" ContentType="application/vnd.openxmlformats-officedocument.presentationml.slide+xml"/>
  <Override PartName="/ppt/theme/theme1.xml" ContentType="application/vnd.openxmlformats-officedocument.theme+xml"/>
  <Override PartName="/ppt/slides/slide14.xml" ContentType="application/vnd.openxmlformats-officedocument.presentationml.slide+xml"/>
  <Override PartName="/ppt/slides/slide13.xml" ContentType="application/vnd.openxmlformats-officedocument.presentationml.slide+xml"/>
  <Override PartName="/docProps/app.xml" ContentType="application/vnd.openxmlformats-officedocument.extended-properties+xml"/>
  <Override PartName="/ppt/tableStyles.xml" ContentType="application/vnd.openxmlformats-officedocument.presentationml.tableStyles+xml"/>
  <Override PartName="/ppt/slideLayouts/slideLayout5.xml" ContentType="application/vnd.openxmlformats-officedocument.presentationml.slideLayout+xml"/>
  <Override PartName="/ppt/slides/slide20.xml" ContentType="application/vnd.openxmlformats-officedocument.presentationml.slide+xml"/>
  <Override PartName="/ppt/viewProps.xml" ContentType="application/vnd.openxmlformats-officedocument.presentationml.viewProps+xml"/>
  <Override PartName="/ppt/slideMasters/slideMaster1.xml" ContentType="application/vnd.openxmlformats-officedocument.presentationml.slideMaster+xml"/>
  <Override PartName="/ppt/presProps.xml" ContentType="application/vnd.openxmlformats-officedocument.presentationml.presProps+xml"/>
  <Override PartName="/ppt/slides/slide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Layouts/slideLayout6.xml" ContentType="application/vnd.openxmlformats-officedocument.presentationml.slideLayout+xml"/>
  <Override PartName="/ppt/presentation.xml" ContentType="application/vnd.openxmlformats-officedocument.presentationml.presentation.main+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autoCompressPictures="0" saveSubsetFonts="1">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Lst>
  <p:sldSz cx="12192000" cy="6858000"/>
  <p:notesSz cx="6858000" cy="12192000"/>
  <p:defaultTex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1236" y="-90"/>
      </p:cViewPr>
      <p:guideLst>
        <p:guide pos="2160" orient="horz"/>
        <p:guide pos="2880"/>
      </p:guideLst>
    </p:cSldViewPr>
  </p:slideViewPr>
  <p:notesTextViewPr>
    <p:cViewPr>
      <p:scale>
        <a:sx n="100" d="100"/>
        <a:sy n="100" d="100"/>
      </p:scale>
      <p:origin x="0" y="0"/>
    </p:cViewPr>
  </p:notesTextViewPr>
  <p:gridSpacing cx="72008" cy="72008"/>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presProps" Target="presProps.xml" /><Relationship Id="rId27" Type="http://schemas.openxmlformats.org/officeDocument/2006/relationships/tableStyles" Target="tableStyles.xml" /><Relationship Id="rId28" Type="http://schemas.openxmlformats.org/officeDocument/2006/relationships/viewProps" Target="viewProps.xml" /></Relationship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itle" userDrawn="1">
  <p:cSld name="Titelfolie">
    <p:spTree>
      <p:nvGrpSpPr>
        <p:cNvPr id="1" name="" hidden="0"/>
        <p:cNvGrpSpPr/>
        <p:nvPr isPhoto="0" userDrawn="0"/>
      </p:nvGrpSpPr>
      <p:grpSpPr bwMode="auto">
        <a:xfrm>
          <a:off x="0" y="0"/>
          <a:ext cx="0" cy="0"/>
          <a:chOff x="0" y="0"/>
          <a:chExt cx="0" cy="0"/>
        </a:xfrm>
      </p:grpSpPr>
      <p:sp>
        <p:nvSpPr>
          <p:cNvPr id="4" name="Titel 1" hidden="0"/>
          <p:cNvSpPr>
            <a:spLocks noGrp="1"/>
          </p:cNvSpPr>
          <p:nvPr isPhoto="0" userDrawn="0">
            <p:ph type="ctrTitle" hasCustomPrompt="0"/>
          </p:nvPr>
        </p:nvSpPr>
        <p:spPr bwMode="auto">
          <a:xfrm>
            <a:off x="1524000" y="1122363"/>
            <a:ext cx="9144000" cy="2387600"/>
          </a:xfrm>
        </p:spPr>
        <p:txBody>
          <a:bodyPr anchor="b"/>
          <a:lstStyle>
            <a:lvl1pPr algn="ctr">
              <a:defRPr sz="6000"/>
            </a:lvl1pPr>
          </a:lstStyle>
          <a:p>
            <a:pPr>
              <a:defRPr/>
            </a:pPr>
            <a:r>
              <a:rPr lang="de-DE"/>
              <a:t>Mastertitelformat bearbeiten</a:t>
            </a:r>
            <a:endParaRPr/>
          </a:p>
        </p:txBody>
      </p:sp>
      <p:sp>
        <p:nvSpPr>
          <p:cNvPr id="5" name="Untertitel 2" hidden="0"/>
          <p:cNvSpPr>
            <a:spLocks noGrp="1"/>
          </p:cNvSpPr>
          <p:nvPr isPhoto="0" userDrawn="0">
            <p:ph type="subTitle" idx="1" hasCustomPrompt="0"/>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Master-Untertitelformat bearbeiten</a:t>
            </a:r>
            <a:endParaRPr/>
          </a:p>
        </p:txBody>
      </p:sp>
      <p:sp>
        <p:nvSpPr>
          <p:cNvPr id="6" name="Datumsplatzhalter 3" hidden="0"/>
          <p:cNvSpPr>
            <a:spLocks noGrp="1"/>
          </p:cNvSpPr>
          <p:nvPr isPhoto="0" userDrawn="0">
            <p:ph type="dt" sz="half" idx="10" hasCustomPrompt="0"/>
          </p:nvPr>
        </p:nvSpPr>
        <p:spPr bwMode="auto"/>
        <p:txBody>
          <a:bodyPr/>
          <a:lstStyle/>
          <a:p>
            <a:pPr>
              <a:defRPr/>
            </a:pPr>
            <a:fld id="{1975610B-B217-9A4C-BE13-28C8D01D67EE}" type="datetimeFigureOut">
              <a:rPr lang="de-DE"/>
              <a:t/>
            </a:fld>
            <a:endParaRPr lang="de-DE"/>
          </a:p>
        </p:txBody>
      </p:sp>
      <p:sp>
        <p:nvSpPr>
          <p:cNvPr id="7" name="Fußzeilenplatzhalter 4" hidden="0"/>
          <p:cNvSpPr>
            <a:spLocks noGrp="1"/>
          </p:cNvSpPr>
          <p:nvPr isPhoto="0" userDrawn="0">
            <p:ph type="ftr" sz="quarter" idx="11" hasCustomPrompt="0"/>
          </p:nvPr>
        </p:nvSpPr>
        <p:spPr bwMode="auto"/>
        <p:txBody>
          <a:bodyPr/>
          <a:lstStyle/>
          <a:p>
            <a:pPr>
              <a:defRPr/>
            </a:pPr>
            <a:endParaRPr lang="de-DE"/>
          </a:p>
        </p:txBody>
      </p:sp>
      <p:sp>
        <p:nvSpPr>
          <p:cNvPr id="8" name="Foliennummernplatzhalter 5" hidden="0"/>
          <p:cNvSpPr>
            <a:spLocks noGrp="1"/>
          </p:cNvSpPr>
          <p:nvPr isPhoto="0" userDrawn="0">
            <p:ph type="sldNum" sz="quarter" idx="12" hasCustomPrompt="0"/>
          </p:nvPr>
        </p:nvSpPr>
        <p:spPr bwMode="auto"/>
        <p:txBody>
          <a:bodyPr/>
          <a:lstStyle/>
          <a:p>
            <a:pPr>
              <a:defRPr/>
            </a:pPr>
            <a:fld id="{62848219-5D4A-8C46-A828-AE86B942FD2B}" type="slidenum">
              <a:rPr lang="de-DE"/>
              <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vertTx" userDrawn="1">
  <p:cSld name="Titel und vertikaler Text">
    <p:spTree>
      <p:nvGrpSpPr>
        <p:cNvPr id="1" name="" hidden="0"/>
        <p:cNvGrpSpPr/>
        <p:nvPr isPhoto="0" userDrawn="0"/>
      </p:nvGrpSpPr>
      <p:grpSpPr bwMode="auto">
        <a:xfrm>
          <a:off x="0" y="0"/>
          <a:ext cx="0" cy="0"/>
          <a:chOff x="0" y="0"/>
          <a:chExt cx="0" cy="0"/>
        </a:xfrm>
      </p:grpSpPr>
      <p:sp>
        <p:nvSpPr>
          <p:cNvPr id="4" name="Titel 1" hidden="0"/>
          <p:cNvSpPr>
            <a:spLocks noGrp="1"/>
          </p:cNvSpPr>
          <p:nvPr isPhoto="0" userDrawn="0">
            <p:ph type="title" hasCustomPrompt="0"/>
          </p:nvPr>
        </p:nvSpPr>
        <p:spPr bwMode="auto"/>
        <p:txBody>
          <a:bodyPr/>
          <a:lstStyle/>
          <a:p>
            <a:pPr>
              <a:defRPr/>
            </a:pPr>
            <a:r>
              <a:rPr lang="de-DE"/>
              <a:t>Mastertitelformat bearbeiten</a:t>
            </a:r>
            <a:endParaRPr/>
          </a:p>
        </p:txBody>
      </p:sp>
      <p:sp>
        <p:nvSpPr>
          <p:cNvPr id="5" name="Vertikaler Textplatzhalter 2" hidden="0"/>
          <p:cNvSpPr>
            <a:spLocks noGrp="1"/>
          </p:cNvSpPr>
          <p:nvPr isPhoto="0" userDrawn="0">
            <p:ph type="body" orient="vert" idx="1" hasCustomPrompt="0"/>
          </p:nvPr>
        </p:nvSpPr>
        <p:spPr bwMode="auto"/>
        <p:txBody>
          <a:bodyPr vert="eaVert"/>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Datumsplatzhalter 3" hidden="0"/>
          <p:cNvSpPr>
            <a:spLocks noGrp="1"/>
          </p:cNvSpPr>
          <p:nvPr isPhoto="0" userDrawn="0">
            <p:ph type="dt" sz="half" idx="10" hasCustomPrompt="0"/>
          </p:nvPr>
        </p:nvSpPr>
        <p:spPr bwMode="auto"/>
        <p:txBody>
          <a:bodyPr/>
          <a:lstStyle/>
          <a:p>
            <a:pPr>
              <a:defRPr/>
            </a:pPr>
            <a:fld id="{1975610B-B217-9A4C-BE13-28C8D01D67EE}" type="datetimeFigureOut">
              <a:rPr lang="de-DE"/>
              <a:t/>
            </a:fld>
            <a:endParaRPr lang="de-DE"/>
          </a:p>
        </p:txBody>
      </p:sp>
      <p:sp>
        <p:nvSpPr>
          <p:cNvPr id="7" name="Fußzeilenplatzhalter 4" hidden="0"/>
          <p:cNvSpPr>
            <a:spLocks noGrp="1"/>
          </p:cNvSpPr>
          <p:nvPr isPhoto="0" userDrawn="0">
            <p:ph type="ftr" sz="quarter" idx="11" hasCustomPrompt="0"/>
          </p:nvPr>
        </p:nvSpPr>
        <p:spPr bwMode="auto"/>
        <p:txBody>
          <a:bodyPr/>
          <a:lstStyle/>
          <a:p>
            <a:pPr>
              <a:defRPr/>
            </a:pPr>
            <a:endParaRPr lang="de-DE"/>
          </a:p>
        </p:txBody>
      </p:sp>
      <p:sp>
        <p:nvSpPr>
          <p:cNvPr id="8" name="Foliennummernplatzhalter 5" hidden="0"/>
          <p:cNvSpPr>
            <a:spLocks noGrp="1"/>
          </p:cNvSpPr>
          <p:nvPr isPhoto="0" userDrawn="0">
            <p:ph type="sldNum" sz="quarter" idx="12" hasCustomPrompt="0"/>
          </p:nvPr>
        </p:nvSpPr>
        <p:spPr bwMode="auto"/>
        <p:txBody>
          <a:bodyPr/>
          <a:lstStyle/>
          <a:p>
            <a:pPr>
              <a:defRPr/>
            </a:pPr>
            <a:fld id="{62848219-5D4A-8C46-A828-AE86B942FD2B}" type="slidenum">
              <a:rPr lang="de-DE"/>
              <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vertTitleAndTx" userDrawn="1">
  <p:cSld name="Vertikaler Titel und Text">
    <p:spTree>
      <p:nvGrpSpPr>
        <p:cNvPr id="1" name="" hidden="0"/>
        <p:cNvGrpSpPr/>
        <p:nvPr isPhoto="0" userDrawn="0"/>
      </p:nvGrpSpPr>
      <p:grpSpPr bwMode="auto">
        <a:xfrm>
          <a:off x="0" y="0"/>
          <a:ext cx="0" cy="0"/>
          <a:chOff x="0" y="0"/>
          <a:chExt cx="0" cy="0"/>
        </a:xfrm>
      </p:grpSpPr>
      <p:sp>
        <p:nvSpPr>
          <p:cNvPr id="4" name="Vertikaler Titel 1" hidden="0"/>
          <p:cNvSpPr>
            <a:spLocks noGrp="1"/>
          </p:cNvSpPr>
          <p:nvPr isPhoto="0" userDrawn="0">
            <p:ph type="title" orient="vert" hasCustomPrompt="0"/>
          </p:nvPr>
        </p:nvSpPr>
        <p:spPr bwMode="auto">
          <a:xfrm>
            <a:off x="8724900" y="365125"/>
            <a:ext cx="2628900" cy="5811838"/>
          </a:xfrm>
        </p:spPr>
        <p:txBody>
          <a:bodyPr vert="eaVert"/>
          <a:lstStyle/>
          <a:p>
            <a:pPr>
              <a:defRPr/>
            </a:pPr>
            <a:r>
              <a:rPr lang="de-DE"/>
              <a:t>Mastertitelformat bearbeiten</a:t>
            </a:r>
            <a:endParaRPr/>
          </a:p>
        </p:txBody>
      </p:sp>
      <p:sp>
        <p:nvSpPr>
          <p:cNvPr id="5" name="Vertikaler Textplatzhalter 2" hidden="0"/>
          <p:cNvSpPr>
            <a:spLocks noGrp="1"/>
          </p:cNvSpPr>
          <p:nvPr isPhoto="0" userDrawn="0">
            <p:ph type="body" orient="vert" idx="1" hasCustomPrompt="0"/>
          </p:nvPr>
        </p:nvSpPr>
        <p:spPr bwMode="auto">
          <a:xfrm>
            <a:off x="838200" y="365125"/>
            <a:ext cx="7734300" cy="5811838"/>
          </a:xfrm>
        </p:spPr>
        <p:txBody>
          <a:bodyPr vert="eaVert"/>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Datumsplatzhalter 3" hidden="0"/>
          <p:cNvSpPr>
            <a:spLocks noGrp="1"/>
          </p:cNvSpPr>
          <p:nvPr isPhoto="0" userDrawn="0">
            <p:ph type="dt" sz="half" idx="10" hasCustomPrompt="0"/>
          </p:nvPr>
        </p:nvSpPr>
        <p:spPr bwMode="auto"/>
        <p:txBody>
          <a:bodyPr/>
          <a:lstStyle/>
          <a:p>
            <a:pPr>
              <a:defRPr/>
            </a:pPr>
            <a:fld id="{1975610B-B217-9A4C-BE13-28C8D01D67EE}" type="datetimeFigureOut">
              <a:rPr lang="de-DE"/>
              <a:t/>
            </a:fld>
            <a:endParaRPr lang="de-DE"/>
          </a:p>
        </p:txBody>
      </p:sp>
      <p:sp>
        <p:nvSpPr>
          <p:cNvPr id="7" name="Fußzeilenplatzhalter 4" hidden="0"/>
          <p:cNvSpPr>
            <a:spLocks noGrp="1"/>
          </p:cNvSpPr>
          <p:nvPr isPhoto="0" userDrawn="0">
            <p:ph type="ftr" sz="quarter" idx="11" hasCustomPrompt="0"/>
          </p:nvPr>
        </p:nvSpPr>
        <p:spPr bwMode="auto"/>
        <p:txBody>
          <a:bodyPr/>
          <a:lstStyle/>
          <a:p>
            <a:pPr>
              <a:defRPr/>
            </a:pPr>
            <a:endParaRPr lang="de-DE"/>
          </a:p>
        </p:txBody>
      </p:sp>
      <p:sp>
        <p:nvSpPr>
          <p:cNvPr id="8" name="Foliennummernplatzhalter 5" hidden="0"/>
          <p:cNvSpPr>
            <a:spLocks noGrp="1"/>
          </p:cNvSpPr>
          <p:nvPr isPhoto="0" userDrawn="0">
            <p:ph type="sldNum" sz="quarter" idx="12" hasCustomPrompt="0"/>
          </p:nvPr>
        </p:nvSpPr>
        <p:spPr bwMode="auto"/>
        <p:txBody>
          <a:bodyPr/>
          <a:lstStyle/>
          <a:p>
            <a:pPr>
              <a:defRPr/>
            </a:pPr>
            <a:fld id="{62848219-5D4A-8C46-A828-AE86B942FD2B}" type="slidenum">
              <a:rPr lang="de-DE"/>
              <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obj" userDrawn="1">
  <p:cSld name="Titel und Inhalt">
    <p:spTree>
      <p:nvGrpSpPr>
        <p:cNvPr id="1" name="" hidden="0"/>
        <p:cNvGrpSpPr/>
        <p:nvPr isPhoto="0" userDrawn="0"/>
      </p:nvGrpSpPr>
      <p:grpSpPr bwMode="auto">
        <a:xfrm>
          <a:off x="0" y="0"/>
          <a:ext cx="0" cy="0"/>
          <a:chOff x="0" y="0"/>
          <a:chExt cx="0" cy="0"/>
        </a:xfrm>
      </p:grpSpPr>
      <p:sp>
        <p:nvSpPr>
          <p:cNvPr id="4" name="Titel 1" hidden="0"/>
          <p:cNvSpPr>
            <a:spLocks noGrp="1"/>
          </p:cNvSpPr>
          <p:nvPr isPhoto="0" userDrawn="0">
            <p:ph type="title" hasCustomPrompt="0"/>
          </p:nvPr>
        </p:nvSpPr>
        <p:spPr bwMode="auto"/>
        <p:txBody>
          <a:bodyPr/>
          <a:lstStyle/>
          <a:p>
            <a:pPr>
              <a:defRPr/>
            </a:pPr>
            <a:r>
              <a:rPr lang="de-DE"/>
              <a:t>Mastertitelformat bearbeiten</a:t>
            </a:r>
            <a:endParaRPr/>
          </a:p>
        </p:txBody>
      </p:sp>
      <p:sp>
        <p:nvSpPr>
          <p:cNvPr id="5" name="Inhaltsplatzhalter 2" hidden="0"/>
          <p:cNvSpPr>
            <a:spLocks noGrp="1"/>
          </p:cNvSpPr>
          <p:nvPr isPhoto="0" userDrawn="0">
            <p:ph idx="1" hasCustomPrompt="0"/>
          </p:nvPr>
        </p:nvSpPr>
        <p:spPr bwMode="auto"/>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Datumsplatzhalter 3" hidden="0"/>
          <p:cNvSpPr>
            <a:spLocks noGrp="1"/>
          </p:cNvSpPr>
          <p:nvPr isPhoto="0" userDrawn="0">
            <p:ph type="dt" sz="half" idx="10" hasCustomPrompt="0"/>
          </p:nvPr>
        </p:nvSpPr>
        <p:spPr bwMode="auto"/>
        <p:txBody>
          <a:bodyPr/>
          <a:lstStyle/>
          <a:p>
            <a:pPr>
              <a:defRPr/>
            </a:pPr>
            <a:fld id="{1975610B-B217-9A4C-BE13-28C8D01D67EE}" type="datetimeFigureOut">
              <a:rPr lang="de-DE"/>
              <a:t/>
            </a:fld>
            <a:endParaRPr lang="de-DE"/>
          </a:p>
        </p:txBody>
      </p:sp>
      <p:sp>
        <p:nvSpPr>
          <p:cNvPr id="7" name="Fußzeilenplatzhalter 4" hidden="0"/>
          <p:cNvSpPr>
            <a:spLocks noGrp="1"/>
          </p:cNvSpPr>
          <p:nvPr isPhoto="0" userDrawn="0">
            <p:ph type="ftr" sz="quarter" idx="11" hasCustomPrompt="0"/>
          </p:nvPr>
        </p:nvSpPr>
        <p:spPr bwMode="auto"/>
        <p:txBody>
          <a:bodyPr/>
          <a:lstStyle/>
          <a:p>
            <a:pPr>
              <a:defRPr/>
            </a:pPr>
            <a:endParaRPr lang="de-DE"/>
          </a:p>
        </p:txBody>
      </p:sp>
      <p:sp>
        <p:nvSpPr>
          <p:cNvPr id="8" name="Foliennummernplatzhalter 5" hidden="0"/>
          <p:cNvSpPr>
            <a:spLocks noGrp="1"/>
          </p:cNvSpPr>
          <p:nvPr isPhoto="0" userDrawn="0">
            <p:ph type="sldNum" sz="quarter" idx="12" hasCustomPrompt="0"/>
          </p:nvPr>
        </p:nvSpPr>
        <p:spPr bwMode="auto"/>
        <p:txBody>
          <a:bodyPr/>
          <a:lstStyle/>
          <a:p>
            <a:pPr>
              <a:defRPr/>
            </a:pPr>
            <a:fld id="{62848219-5D4A-8C46-A828-AE86B942FD2B}" type="slidenum">
              <a:rPr lang="de-DE"/>
              <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secHead" userDrawn="1">
  <p:cSld name="Abschnitts- überschrift">
    <p:spTree>
      <p:nvGrpSpPr>
        <p:cNvPr id="1" name="" hidden="0"/>
        <p:cNvGrpSpPr/>
        <p:nvPr isPhoto="0" userDrawn="0"/>
      </p:nvGrpSpPr>
      <p:grpSpPr bwMode="auto">
        <a:xfrm>
          <a:off x="0" y="0"/>
          <a:ext cx="0" cy="0"/>
          <a:chOff x="0" y="0"/>
          <a:chExt cx="0" cy="0"/>
        </a:xfrm>
      </p:grpSpPr>
      <p:sp>
        <p:nvSpPr>
          <p:cNvPr id="4" name="Titel 1" hidden="0"/>
          <p:cNvSpPr>
            <a:spLocks noGrp="1"/>
          </p:cNvSpPr>
          <p:nvPr isPhoto="0" userDrawn="0">
            <p:ph type="title" hasCustomPrompt="0"/>
          </p:nvPr>
        </p:nvSpPr>
        <p:spPr bwMode="auto">
          <a:xfrm>
            <a:off x="831850" y="1709738"/>
            <a:ext cx="10515600" cy="2852737"/>
          </a:xfrm>
        </p:spPr>
        <p:txBody>
          <a:bodyPr anchor="b"/>
          <a:lstStyle>
            <a:lvl1pPr>
              <a:defRPr sz="6000"/>
            </a:lvl1pPr>
          </a:lstStyle>
          <a:p>
            <a:pPr>
              <a:defRPr/>
            </a:pPr>
            <a:r>
              <a:rPr lang="de-DE"/>
              <a:t>Mastertitelformat bearbeiten</a:t>
            </a:r>
            <a:endParaRPr/>
          </a:p>
        </p:txBody>
      </p:sp>
      <p:sp>
        <p:nvSpPr>
          <p:cNvPr id="5" name="Textplatzhalter 2" hidden="0"/>
          <p:cNvSpPr>
            <a:spLocks noGrp="1"/>
          </p:cNvSpPr>
          <p:nvPr isPhoto="0" userDrawn="0">
            <p:ph type="body" idx="1" hasCustomPrompt="0"/>
          </p:nvPr>
        </p:nvSpPr>
        <p:spPr bwMode="auto">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de-DE"/>
              <a:t>Mastertextformat bearbeiten</a:t>
            </a:r>
            <a:endParaRPr/>
          </a:p>
        </p:txBody>
      </p:sp>
      <p:sp>
        <p:nvSpPr>
          <p:cNvPr id="6" name="Datumsplatzhalter 3" hidden="0"/>
          <p:cNvSpPr>
            <a:spLocks noGrp="1"/>
          </p:cNvSpPr>
          <p:nvPr isPhoto="0" userDrawn="0">
            <p:ph type="dt" sz="half" idx="10" hasCustomPrompt="0"/>
          </p:nvPr>
        </p:nvSpPr>
        <p:spPr bwMode="auto"/>
        <p:txBody>
          <a:bodyPr/>
          <a:lstStyle/>
          <a:p>
            <a:pPr>
              <a:defRPr/>
            </a:pPr>
            <a:fld id="{1975610B-B217-9A4C-BE13-28C8D01D67EE}" type="datetimeFigureOut">
              <a:rPr lang="de-DE"/>
              <a:t/>
            </a:fld>
            <a:endParaRPr lang="de-DE"/>
          </a:p>
        </p:txBody>
      </p:sp>
      <p:sp>
        <p:nvSpPr>
          <p:cNvPr id="7" name="Fußzeilenplatzhalter 4" hidden="0"/>
          <p:cNvSpPr>
            <a:spLocks noGrp="1"/>
          </p:cNvSpPr>
          <p:nvPr isPhoto="0" userDrawn="0">
            <p:ph type="ftr" sz="quarter" idx="11" hasCustomPrompt="0"/>
          </p:nvPr>
        </p:nvSpPr>
        <p:spPr bwMode="auto"/>
        <p:txBody>
          <a:bodyPr/>
          <a:lstStyle/>
          <a:p>
            <a:pPr>
              <a:defRPr/>
            </a:pPr>
            <a:endParaRPr lang="de-DE"/>
          </a:p>
        </p:txBody>
      </p:sp>
      <p:sp>
        <p:nvSpPr>
          <p:cNvPr id="8" name="Foliennummernplatzhalter 5" hidden="0"/>
          <p:cNvSpPr>
            <a:spLocks noGrp="1"/>
          </p:cNvSpPr>
          <p:nvPr isPhoto="0" userDrawn="0">
            <p:ph type="sldNum" sz="quarter" idx="12" hasCustomPrompt="0"/>
          </p:nvPr>
        </p:nvSpPr>
        <p:spPr bwMode="auto"/>
        <p:txBody>
          <a:bodyPr/>
          <a:lstStyle/>
          <a:p>
            <a:pPr>
              <a:defRPr/>
            </a:pPr>
            <a:fld id="{62848219-5D4A-8C46-A828-AE86B942FD2B}" type="slidenum">
              <a:rPr lang="de-DE"/>
              <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woObj" userDrawn="1">
  <p:cSld name="Zwei Inhalte">
    <p:spTree>
      <p:nvGrpSpPr>
        <p:cNvPr id="1" name="" hidden="0"/>
        <p:cNvGrpSpPr/>
        <p:nvPr isPhoto="0" userDrawn="0"/>
      </p:nvGrpSpPr>
      <p:grpSpPr bwMode="auto">
        <a:xfrm>
          <a:off x="0" y="0"/>
          <a:ext cx="0" cy="0"/>
          <a:chOff x="0" y="0"/>
          <a:chExt cx="0" cy="0"/>
        </a:xfrm>
      </p:grpSpPr>
      <p:sp>
        <p:nvSpPr>
          <p:cNvPr id="4" name="Titel 1" hidden="0"/>
          <p:cNvSpPr>
            <a:spLocks noGrp="1"/>
          </p:cNvSpPr>
          <p:nvPr isPhoto="0" userDrawn="0">
            <p:ph type="title" hasCustomPrompt="0"/>
          </p:nvPr>
        </p:nvSpPr>
        <p:spPr bwMode="auto"/>
        <p:txBody>
          <a:bodyPr/>
          <a:lstStyle/>
          <a:p>
            <a:pPr>
              <a:defRPr/>
            </a:pPr>
            <a:r>
              <a:rPr lang="de-DE"/>
              <a:t>Mastertitelformat bearbeiten</a:t>
            </a:r>
            <a:endParaRPr/>
          </a:p>
        </p:txBody>
      </p:sp>
      <p:sp>
        <p:nvSpPr>
          <p:cNvPr id="5" name="Inhaltsplatzhalter 2" hidden="0"/>
          <p:cNvSpPr>
            <a:spLocks noGrp="1"/>
          </p:cNvSpPr>
          <p:nvPr isPhoto="0" userDrawn="0">
            <p:ph sz="half" idx="1" hasCustomPrompt="0"/>
          </p:nvPr>
        </p:nvSpPr>
        <p:spPr bwMode="auto">
          <a:xfrm>
            <a:off x="838200" y="1825625"/>
            <a:ext cx="5181600" cy="4351338"/>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Inhaltsplatzhalter 3" hidden="0"/>
          <p:cNvSpPr>
            <a:spLocks noGrp="1"/>
          </p:cNvSpPr>
          <p:nvPr isPhoto="0" userDrawn="0">
            <p:ph sz="half" idx="2" hasCustomPrompt="0"/>
          </p:nvPr>
        </p:nvSpPr>
        <p:spPr bwMode="auto">
          <a:xfrm>
            <a:off x="6172200" y="1825625"/>
            <a:ext cx="5181600" cy="4351338"/>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7" name="Datumsplatzhalter 4" hidden="0"/>
          <p:cNvSpPr>
            <a:spLocks noGrp="1"/>
          </p:cNvSpPr>
          <p:nvPr isPhoto="0" userDrawn="0">
            <p:ph type="dt" sz="half" idx="10" hasCustomPrompt="0"/>
          </p:nvPr>
        </p:nvSpPr>
        <p:spPr bwMode="auto"/>
        <p:txBody>
          <a:bodyPr/>
          <a:lstStyle/>
          <a:p>
            <a:pPr>
              <a:defRPr/>
            </a:pPr>
            <a:fld id="{1975610B-B217-9A4C-BE13-28C8D01D67EE}" type="datetimeFigureOut">
              <a:rPr lang="de-DE"/>
              <a:t/>
            </a:fld>
            <a:endParaRPr lang="de-DE"/>
          </a:p>
        </p:txBody>
      </p:sp>
      <p:sp>
        <p:nvSpPr>
          <p:cNvPr id="8" name="Fußzeilenplatzhalter 5" hidden="0"/>
          <p:cNvSpPr>
            <a:spLocks noGrp="1"/>
          </p:cNvSpPr>
          <p:nvPr isPhoto="0" userDrawn="0">
            <p:ph type="ftr" sz="quarter" idx="11" hasCustomPrompt="0"/>
          </p:nvPr>
        </p:nvSpPr>
        <p:spPr bwMode="auto"/>
        <p:txBody>
          <a:bodyPr/>
          <a:lstStyle/>
          <a:p>
            <a:pPr>
              <a:defRPr/>
            </a:pPr>
            <a:endParaRPr lang="de-DE"/>
          </a:p>
        </p:txBody>
      </p:sp>
      <p:sp>
        <p:nvSpPr>
          <p:cNvPr id="9" name="Foliennummernplatzhalter 6" hidden="0"/>
          <p:cNvSpPr>
            <a:spLocks noGrp="1"/>
          </p:cNvSpPr>
          <p:nvPr isPhoto="0" userDrawn="0">
            <p:ph type="sldNum" sz="quarter" idx="12" hasCustomPrompt="0"/>
          </p:nvPr>
        </p:nvSpPr>
        <p:spPr bwMode="auto"/>
        <p:txBody>
          <a:bodyPr/>
          <a:lstStyle/>
          <a:p>
            <a:pPr>
              <a:defRPr/>
            </a:pPr>
            <a:fld id="{62848219-5D4A-8C46-A828-AE86B942FD2B}" type="slidenum">
              <a:rPr lang="de-DE"/>
              <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woTxTwoObj" userDrawn="1">
  <p:cSld name="Vergleich">
    <p:spTree>
      <p:nvGrpSpPr>
        <p:cNvPr id="1" name="" hidden="0"/>
        <p:cNvGrpSpPr/>
        <p:nvPr isPhoto="0" userDrawn="0"/>
      </p:nvGrpSpPr>
      <p:grpSpPr bwMode="auto">
        <a:xfrm>
          <a:off x="0" y="0"/>
          <a:ext cx="0" cy="0"/>
          <a:chOff x="0" y="0"/>
          <a:chExt cx="0" cy="0"/>
        </a:xfrm>
      </p:grpSpPr>
      <p:sp>
        <p:nvSpPr>
          <p:cNvPr id="4" name="Titel 1" hidden="0"/>
          <p:cNvSpPr>
            <a:spLocks noGrp="1"/>
          </p:cNvSpPr>
          <p:nvPr isPhoto="0" userDrawn="0">
            <p:ph type="title" hasCustomPrompt="0"/>
          </p:nvPr>
        </p:nvSpPr>
        <p:spPr bwMode="auto">
          <a:xfrm>
            <a:off x="839788" y="365125"/>
            <a:ext cx="10515600" cy="1325563"/>
          </a:xfrm>
        </p:spPr>
        <p:txBody>
          <a:bodyPr/>
          <a:lstStyle/>
          <a:p>
            <a:pPr>
              <a:defRPr/>
            </a:pPr>
            <a:r>
              <a:rPr lang="de-DE"/>
              <a:t>Mastertitelformat bearbeiten</a:t>
            </a:r>
            <a:endParaRPr/>
          </a:p>
        </p:txBody>
      </p:sp>
      <p:sp>
        <p:nvSpPr>
          <p:cNvPr id="5" name="Textplatzhalter 2" hidden="0"/>
          <p:cNvSpPr>
            <a:spLocks noGrp="1"/>
          </p:cNvSpPr>
          <p:nvPr isPhoto="0" userDrawn="0">
            <p:ph type="body" idx="1" hasCustomPrompt="0"/>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Mastertextformat bearbeiten</a:t>
            </a:r>
            <a:endParaRPr/>
          </a:p>
        </p:txBody>
      </p:sp>
      <p:sp>
        <p:nvSpPr>
          <p:cNvPr id="6" name="Inhaltsplatzhalter 3" hidden="0"/>
          <p:cNvSpPr>
            <a:spLocks noGrp="1"/>
          </p:cNvSpPr>
          <p:nvPr isPhoto="0" userDrawn="0">
            <p:ph sz="half" idx="2" hasCustomPrompt="0"/>
          </p:nvPr>
        </p:nvSpPr>
        <p:spPr bwMode="auto">
          <a:xfrm>
            <a:off x="839788" y="2505074"/>
            <a:ext cx="5157787" cy="3684588"/>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7" name="Textplatzhalter 4" hidden="0"/>
          <p:cNvSpPr>
            <a:spLocks noGrp="1"/>
          </p:cNvSpPr>
          <p:nvPr isPhoto="0" userDrawn="0">
            <p:ph type="body" sz="quarter" idx="3" hasCustomPrompt="0"/>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Mastertextformat bearbeiten</a:t>
            </a:r>
            <a:endParaRPr/>
          </a:p>
        </p:txBody>
      </p:sp>
      <p:sp>
        <p:nvSpPr>
          <p:cNvPr id="8" name="Inhaltsplatzhalter 5" hidden="0"/>
          <p:cNvSpPr>
            <a:spLocks noGrp="1"/>
          </p:cNvSpPr>
          <p:nvPr isPhoto="0" userDrawn="0">
            <p:ph sz="quarter" idx="4" hasCustomPrompt="0"/>
          </p:nvPr>
        </p:nvSpPr>
        <p:spPr bwMode="auto">
          <a:xfrm>
            <a:off x="6172200" y="2505074"/>
            <a:ext cx="5183188" cy="3684588"/>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9" name="Datumsplatzhalter 6" hidden="0"/>
          <p:cNvSpPr>
            <a:spLocks noGrp="1"/>
          </p:cNvSpPr>
          <p:nvPr isPhoto="0" userDrawn="0">
            <p:ph type="dt" sz="half" idx="10" hasCustomPrompt="0"/>
          </p:nvPr>
        </p:nvSpPr>
        <p:spPr bwMode="auto"/>
        <p:txBody>
          <a:bodyPr/>
          <a:lstStyle/>
          <a:p>
            <a:pPr>
              <a:defRPr/>
            </a:pPr>
            <a:fld id="{1975610B-B217-9A4C-BE13-28C8D01D67EE}" type="datetimeFigureOut">
              <a:rPr lang="de-DE"/>
              <a:t/>
            </a:fld>
            <a:endParaRPr lang="de-DE"/>
          </a:p>
        </p:txBody>
      </p:sp>
      <p:sp>
        <p:nvSpPr>
          <p:cNvPr id="10" name="Fußzeilenplatzhalter 7" hidden="0"/>
          <p:cNvSpPr>
            <a:spLocks noGrp="1"/>
          </p:cNvSpPr>
          <p:nvPr isPhoto="0" userDrawn="0">
            <p:ph type="ftr" sz="quarter" idx="11" hasCustomPrompt="0"/>
          </p:nvPr>
        </p:nvSpPr>
        <p:spPr bwMode="auto"/>
        <p:txBody>
          <a:bodyPr/>
          <a:lstStyle/>
          <a:p>
            <a:pPr>
              <a:defRPr/>
            </a:pPr>
            <a:endParaRPr lang="de-DE"/>
          </a:p>
        </p:txBody>
      </p:sp>
      <p:sp>
        <p:nvSpPr>
          <p:cNvPr id="11" name="Foliennummernplatzhalter 8" hidden="0"/>
          <p:cNvSpPr>
            <a:spLocks noGrp="1"/>
          </p:cNvSpPr>
          <p:nvPr isPhoto="0" userDrawn="0">
            <p:ph type="sldNum" sz="quarter" idx="12" hasCustomPrompt="0"/>
          </p:nvPr>
        </p:nvSpPr>
        <p:spPr bwMode="auto"/>
        <p:txBody>
          <a:bodyPr/>
          <a:lstStyle/>
          <a:p>
            <a:pPr>
              <a:defRPr/>
            </a:pPr>
            <a:fld id="{62848219-5D4A-8C46-A828-AE86B942FD2B}" type="slidenum">
              <a:rPr lang="de-DE"/>
              <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itleOnly" userDrawn="1">
  <p:cSld name="Nur Titel">
    <p:spTree>
      <p:nvGrpSpPr>
        <p:cNvPr id="1" name="" hidden="0"/>
        <p:cNvGrpSpPr/>
        <p:nvPr isPhoto="0" userDrawn="0"/>
      </p:nvGrpSpPr>
      <p:grpSpPr bwMode="auto">
        <a:xfrm>
          <a:off x="0" y="0"/>
          <a:ext cx="0" cy="0"/>
          <a:chOff x="0" y="0"/>
          <a:chExt cx="0" cy="0"/>
        </a:xfrm>
      </p:grpSpPr>
      <p:sp>
        <p:nvSpPr>
          <p:cNvPr id="4" name="Titel 1" hidden="0"/>
          <p:cNvSpPr>
            <a:spLocks noGrp="1"/>
          </p:cNvSpPr>
          <p:nvPr isPhoto="0" userDrawn="0">
            <p:ph type="title" hasCustomPrompt="0"/>
          </p:nvPr>
        </p:nvSpPr>
        <p:spPr bwMode="auto"/>
        <p:txBody>
          <a:bodyPr/>
          <a:lstStyle/>
          <a:p>
            <a:pPr>
              <a:defRPr/>
            </a:pPr>
            <a:r>
              <a:rPr lang="de-DE"/>
              <a:t>Mastertitelformat bearbeiten</a:t>
            </a:r>
            <a:endParaRPr/>
          </a:p>
        </p:txBody>
      </p:sp>
      <p:sp>
        <p:nvSpPr>
          <p:cNvPr id="5" name="Datumsplatzhalter 2" hidden="0"/>
          <p:cNvSpPr>
            <a:spLocks noGrp="1"/>
          </p:cNvSpPr>
          <p:nvPr isPhoto="0" userDrawn="0">
            <p:ph type="dt" sz="half" idx="10" hasCustomPrompt="0"/>
          </p:nvPr>
        </p:nvSpPr>
        <p:spPr bwMode="auto"/>
        <p:txBody>
          <a:bodyPr/>
          <a:lstStyle/>
          <a:p>
            <a:pPr>
              <a:defRPr/>
            </a:pPr>
            <a:fld id="{1975610B-B217-9A4C-BE13-28C8D01D67EE}" type="datetimeFigureOut">
              <a:rPr lang="de-DE"/>
              <a:t/>
            </a:fld>
            <a:endParaRPr lang="de-DE"/>
          </a:p>
        </p:txBody>
      </p:sp>
      <p:sp>
        <p:nvSpPr>
          <p:cNvPr id="6" name="Fußzeilenplatzhalter 3" hidden="0"/>
          <p:cNvSpPr>
            <a:spLocks noGrp="1"/>
          </p:cNvSpPr>
          <p:nvPr isPhoto="0" userDrawn="0">
            <p:ph type="ftr" sz="quarter" idx="11" hasCustomPrompt="0"/>
          </p:nvPr>
        </p:nvSpPr>
        <p:spPr bwMode="auto"/>
        <p:txBody>
          <a:bodyPr/>
          <a:lstStyle/>
          <a:p>
            <a:pPr>
              <a:defRPr/>
            </a:pPr>
            <a:endParaRPr lang="de-DE"/>
          </a:p>
        </p:txBody>
      </p:sp>
      <p:sp>
        <p:nvSpPr>
          <p:cNvPr id="7" name="Foliennummernplatzhalter 4" hidden="0"/>
          <p:cNvSpPr>
            <a:spLocks noGrp="1"/>
          </p:cNvSpPr>
          <p:nvPr isPhoto="0" userDrawn="0">
            <p:ph type="sldNum" sz="quarter" idx="12" hasCustomPrompt="0"/>
          </p:nvPr>
        </p:nvSpPr>
        <p:spPr bwMode="auto"/>
        <p:txBody>
          <a:bodyPr/>
          <a:lstStyle/>
          <a:p>
            <a:pPr>
              <a:defRPr/>
            </a:pPr>
            <a:fld id="{62848219-5D4A-8C46-A828-AE86B942FD2B}" type="slidenum">
              <a:rPr lang="de-DE"/>
              <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blank" userDrawn="1">
  <p:cSld name="Leer">
    <p:spTree>
      <p:nvGrpSpPr>
        <p:cNvPr id="1" name="" hidden="0"/>
        <p:cNvGrpSpPr/>
        <p:nvPr isPhoto="0" userDrawn="0"/>
      </p:nvGrpSpPr>
      <p:grpSpPr bwMode="auto">
        <a:xfrm>
          <a:off x="0" y="0"/>
          <a:ext cx="0" cy="0"/>
          <a:chOff x="0" y="0"/>
          <a:chExt cx="0" cy="0"/>
        </a:xfrm>
      </p:grpSpPr>
      <p:sp>
        <p:nvSpPr>
          <p:cNvPr id="4" name="Datumsplatzhalter 1" hidden="0"/>
          <p:cNvSpPr>
            <a:spLocks noGrp="1"/>
          </p:cNvSpPr>
          <p:nvPr isPhoto="0" userDrawn="0">
            <p:ph type="dt" sz="half" idx="10" hasCustomPrompt="0"/>
          </p:nvPr>
        </p:nvSpPr>
        <p:spPr bwMode="auto"/>
        <p:txBody>
          <a:bodyPr/>
          <a:lstStyle/>
          <a:p>
            <a:pPr>
              <a:defRPr/>
            </a:pPr>
            <a:fld id="{1975610B-B217-9A4C-BE13-28C8D01D67EE}" type="datetimeFigureOut">
              <a:rPr lang="de-DE"/>
              <a:t/>
            </a:fld>
            <a:endParaRPr lang="de-DE"/>
          </a:p>
        </p:txBody>
      </p:sp>
      <p:sp>
        <p:nvSpPr>
          <p:cNvPr id="5" name="Fußzeilenplatzhalter 2" hidden="0"/>
          <p:cNvSpPr>
            <a:spLocks noGrp="1"/>
          </p:cNvSpPr>
          <p:nvPr isPhoto="0" userDrawn="0">
            <p:ph type="ftr" sz="quarter" idx="11" hasCustomPrompt="0"/>
          </p:nvPr>
        </p:nvSpPr>
        <p:spPr bwMode="auto"/>
        <p:txBody>
          <a:bodyPr/>
          <a:lstStyle/>
          <a:p>
            <a:pPr>
              <a:defRPr/>
            </a:pPr>
            <a:endParaRPr lang="de-DE"/>
          </a:p>
        </p:txBody>
      </p:sp>
      <p:sp>
        <p:nvSpPr>
          <p:cNvPr id="6" name="Foliennummernplatzhalter 3" hidden="0"/>
          <p:cNvSpPr>
            <a:spLocks noGrp="1"/>
          </p:cNvSpPr>
          <p:nvPr isPhoto="0" userDrawn="0">
            <p:ph type="sldNum" sz="quarter" idx="12" hasCustomPrompt="0"/>
          </p:nvPr>
        </p:nvSpPr>
        <p:spPr bwMode="auto"/>
        <p:txBody>
          <a:bodyPr/>
          <a:lstStyle/>
          <a:p>
            <a:pPr>
              <a:defRPr/>
            </a:pPr>
            <a:fld id="{62848219-5D4A-8C46-A828-AE86B942FD2B}" type="slidenum">
              <a:rPr lang="de-DE"/>
              <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objTx" userDrawn="1">
  <p:cSld name="Inhalt mit Überschrift">
    <p:spTree>
      <p:nvGrpSpPr>
        <p:cNvPr id="1" name="" hidden="0"/>
        <p:cNvGrpSpPr/>
        <p:nvPr isPhoto="0" userDrawn="0"/>
      </p:nvGrpSpPr>
      <p:grpSpPr bwMode="auto">
        <a:xfrm>
          <a:off x="0" y="0"/>
          <a:ext cx="0" cy="0"/>
          <a:chOff x="0" y="0"/>
          <a:chExt cx="0" cy="0"/>
        </a:xfrm>
      </p:grpSpPr>
      <p:sp>
        <p:nvSpPr>
          <p:cNvPr id="4" name="Titel 1" hidden="0"/>
          <p:cNvSpPr>
            <a:spLocks noGrp="1"/>
          </p:cNvSpPr>
          <p:nvPr isPhoto="0" userDrawn="0">
            <p:ph type="title" hasCustomPrompt="0"/>
          </p:nvPr>
        </p:nvSpPr>
        <p:spPr bwMode="auto">
          <a:xfrm>
            <a:off x="839788" y="457200"/>
            <a:ext cx="3932237" cy="1600200"/>
          </a:xfrm>
        </p:spPr>
        <p:txBody>
          <a:bodyPr anchor="b"/>
          <a:lstStyle>
            <a:lvl1pPr>
              <a:defRPr sz="3200"/>
            </a:lvl1pPr>
          </a:lstStyle>
          <a:p>
            <a:pPr>
              <a:defRPr/>
            </a:pPr>
            <a:r>
              <a:rPr lang="de-DE"/>
              <a:t>Mastertitelformat bearbeiten</a:t>
            </a:r>
            <a:endParaRPr/>
          </a:p>
        </p:txBody>
      </p:sp>
      <p:sp>
        <p:nvSpPr>
          <p:cNvPr id="5" name="Inhaltsplatzhalter 2" hidden="0"/>
          <p:cNvSpPr>
            <a:spLocks noGrp="1"/>
          </p:cNvSpPr>
          <p:nvPr isPhoto="0" userDrawn="0">
            <p:ph idx="1" hasCustomPrompt="0"/>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Textplatzhalter 3" hidden="0"/>
          <p:cNvSpPr>
            <a:spLocks noGrp="1"/>
          </p:cNvSpPr>
          <p:nvPr isPhoto="0" userDrawn="0">
            <p:ph type="body" sz="half" idx="2" hasCustomPrompt="0"/>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de-DE"/>
              <a:t>Mastertextformat bearbeiten</a:t>
            </a:r>
            <a:endParaRPr/>
          </a:p>
        </p:txBody>
      </p:sp>
      <p:sp>
        <p:nvSpPr>
          <p:cNvPr id="7" name="Datumsplatzhalter 4" hidden="0"/>
          <p:cNvSpPr>
            <a:spLocks noGrp="1"/>
          </p:cNvSpPr>
          <p:nvPr isPhoto="0" userDrawn="0">
            <p:ph type="dt" sz="half" idx="10" hasCustomPrompt="0"/>
          </p:nvPr>
        </p:nvSpPr>
        <p:spPr bwMode="auto"/>
        <p:txBody>
          <a:bodyPr/>
          <a:lstStyle/>
          <a:p>
            <a:pPr>
              <a:defRPr/>
            </a:pPr>
            <a:fld id="{1975610B-B217-9A4C-BE13-28C8D01D67EE}" type="datetimeFigureOut">
              <a:rPr lang="de-DE"/>
              <a:t/>
            </a:fld>
            <a:endParaRPr lang="de-DE"/>
          </a:p>
        </p:txBody>
      </p:sp>
      <p:sp>
        <p:nvSpPr>
          <p:cNvPr id="8" name="Fußzeilenplatzhalter 5" hidden="0"/>
          <p:cNvSpPr>
            <a:spLocks noGrp="1"/>
          </p:cNvSpPr>
          <p:nvPr isPhoto="0" userDrawn="0">
            <p:ph type="ftr" sz="quarter" idx="11" hasCustomPrompt="0"/>
          </p:nvPr>
        </p:nvSpPr>
        <p:spPr bwMode="auto"/>
        <p:txBody>
          <a:bodyPr/>
          <a:lstStyle/>
          <a:p>
            <a:pPr>
              <a:defRPr/>
            </a:pPr>
            <a:endParaRPr lang="de-DE"/>
          </a:p>
        </p:txBody>
      </p:sp>
      <p:sp>
        <p:nvSpPr>
          <p:cNvPr id="9" name="Foliennummernplatzhalter 6" hidden="0"/>
          <p:cNvSpPr>
            <a:spLocks noGrp="1"/>
          </p:cNvSpPr>
          <p:nvPr isPhoto="0" userDrawn="0">
            <p:ph type="sldNum" sz="quarter" idx="12" hasCustomPrompt="0"/>
          </p:nvPr>
        </p:nvSpPr>
        <p:spPr bwMode="auto"/>
        <p:txBody>
          <a:bodyPr/>
          <a:lstStyle/>
          <a:p>
            <a:pPr>
              <a:defRPr/>
            </a:pPr>
            <a:fld id="{62848219-5D4A-8C46-A828-AE86B942FD2B}" type="slidenum">
              <a:rPr lang="de-DE"/>
              <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picTx" userDrawn="1">
  <p:cSld name="Bild mit Überschrift">
    <p:spTree>
      <p:nvGrpSpPr>
        <p:cNvPr id="1" name="" hidden="0"/>
        <p:cNvGrpSpPr/>
        <p:nvPr isPhoto="0" userDrawn="0"/>
      </p:nvGrpSpPr>
      <p:grpSpPr bwMode="auto">
        <a:xfrm>
          <a:off x="0" y="0"/>
          <a:ext cx="0" cy="0"/>
          <a:chOff x="0" y="0"/>
          <a:chExt cx="0" cy="0"/>
        </a:xfrm>
      </p:grpSpPr>
      <p:sp>
        <p:nvSpPr>
          <p:cNvPr id="4" name="Titel 1" hidden="0"/>
          <p:cNvSpPr>
            <a:spLocks noGrp="1"/>
          </p:cNvSpPr>
          <p:nvPr isPhoto="0" userDrawn="0">
            <p:ph type="title" hasCustomPrompt="0"/>
          </p:nvPr>
        </p:nvSpPr>
        <p:spPr bwMode="auto">
          <a:xfrm>
            <a:off x="839788" y="457200"/>
            <a:ext cx="3932237" cy="1600200"/>
          </a:xfrm>
        </p:spPr>
        <p:txBody>
          <a:bodyPr anchor="b"/>
          <a:lstStyle>
            <a:lvl1pPr>
              <a:defRPr sz="3200"/>
            </a:lvl1pPr>
          </a:lstStyle>
          <a:p>
            <a:pPr>
              <a:defRPr/>
            </a:pPr>
            <a:r>
              <a:rPr lang="de-DE"/>
              <a:t>Mastertitelformat bearbeiten</a:t>
            </a:r>
            <a:endParaRPr/>
          </a:p>
        </p:txBody>
      </p:sp>
      <p:sp>
        <p:nvSpPr>
          <p:cNvPr id="5" name="Bildplatzhalter 2" hidden="0"/>
          <p:cNvSpPr>
            <a:spLocks noGrp="1"/>
          </p:cNvSpPr>
          <p:nvPr isPhoto="0" userDrawn="0">
            <p:ph type="pic" idx="1" hasCustomPrompt="0"/>
          </p:nvPr>
        </p:nvSpPr>
        <p:spPr bwMode="auto">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de-DE"/>
          </a:p>
        </p:txBody>
      </p:sp>
      <p:sp>
        <p:nvSpPr>
          <p:cNvPr id="6" name="Textplatzhalter 3" hidden="0"/>
          <p:cNvSpPr>
            <a:spLocks noGrp="1"/>
          </p:cNvSpPr>
          <p:nvPr isPhoto="0" userDrawn="0">
            <p:ph type="body" sz="half" idx="2" hasCustomPrompt="0"/>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de-DE"/>
              <a:t>Mastertextformat bearbeiten</a:t>
            </a:r>
            <a:endParaRPr/>
          </a:p>
        </p:txBody>
      </p:sp>
      <p:sp>
        <p:nvSpPr>
          <p:cNvPr id="7" name="Datumsplatzhalter 4" hidden="0"/>
          <p:cNvSpPr>
            <a:spLocks noGrp="1"/>
          </p:cNvSpPr>
          <p:nvPr isPhoto="0" userDrawn="0">
            <p:ph type="dt" sz="half" idx="10" hasCustomPrompt="0"/>
          </p:nvPr>
        </p:nvSpPr>
        <p:spPr bwMode="auto"/>
        <p:txBody>
          <a:bodyPr/>
          <a:lstStyle/>
          <a:p>
            <a:pPr>
              <a:defRPr/>
            </a:pPr>
            <a:fld id="{1975610B-B217-9A4C-BE13-28C8D01D67EE}" type="datetimeFigureOut">
              <a:rPr lang="de-DE"/>
              <a:t/>
            </a:fld>
            <a:endParaRPr lang="de-DE"/>
          </a:p>
        </p:txBody>
      </p:sp>
      <p:sp>
        <p:nvSpPr>
          <p:cNvPr id="8" name="Fußzeilenplatzhalter 5" hidden="0"/>
          <p:cNvSpPr>
            <a:spLocks noGrp="1"/>
          </p:cNvSpPr>
          <p:nvPr isPhoto="0" userDrawn="0">
            <p:ph type="ftr" sz="quarter" idx="11" hasCustomPrompt="0"/>
          </p:nvPr>
        </p:nvSpPr>
        <p:spPr bwMode="auto"/>
        <p:txBody>
          <a:bodyPr/>
          <a:lstStyle/>
          <a:p>
            <a:pPr>
              <a:defRPr/>
            </a:pPr>
            <a:endParaRPr lang="de-DE"/>
          </a:p>
        </p:txBody>
      </p:sp>
      <p:sp>
        <p:nvSpPr>
          <p:cNvPr id="9" name="Foliennummernplatzhalter 6" hidden="0"/>
          <p:cNvSpPr>
            <a:spLocks noGrp="1"/>
          </p:cNvSpPr>
          <p:nvPr isPhoto="0" userDrawn="0">
            <p:ph type="sldNum" sz="quarter" idx="12" hasCustomPrompt="0"/>
          </p:nvPr>
        </p:nvSpPr>
        <p:spPr bwMode="auto"/>
        <p:txBody>
          <a:bodyPr/>
          <a:lstStyle/>
          <a:p>
            <a:pPr>
              <a:defRPr/>
            </a:pPr>
            <a:fld id="{62848219-5D4A-8C46-A828-AE86B942FD2B}" type="slidenum">
              <a:rPr lang="de-DE"/>
              <a:t/>
            </a:fld>
            <a:endParaRPr lang="de-DE"/>
          </a:p>
        </p:txBody>
      </p:sp>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Ref idx="1001">
        <a:schemeClr val="bg1"/>
      </p:bgRef>
    </p:bg>
    <p:spTree>
      <p:nvGrpSpPr>
        <p:cNvPr id="1" name="" hidden="0"/>
        <p:cNvGrpSpPr/>
        <p:nvPr isPhoto="0" userDrawn="0"/>
      </p:nvGrpSpPr>
      <p:grpSpPr bwMode="auto">
        <a:xfrm>
          <a:off x="0" y="0"/>
          <a:ext cx="0" cy="0"/>
          <a:chOff x="0" y="0"/>
          <a:chExt cx="0" cy="0"/>
        </a:xfrm>
      </p:grpSpPr>
      <p:sp>
        <p:nvSpPr>
          <p:cNvPr id="4" name="Titelplatzhalter 1" hidden="0"/>
          <p:cNvSpPr>
            <a:spLocks noGrp="1"/>
          </p:cNvSpPr>
          <p:nvPr isPhoto="0" userDrawn="0">
            <p:ph type="title" hasCustomPrompt="0"/>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de-DE"/>
              <a:t>Mastertitelformat bearbeiten</a:t>
            </a:r>
            <a:endParaRPr/>
          </a:p>
        </p:txBody>
      </p:sp>
      <p:sp>
        <p:nvSpPr>
          <p:cNvPr id="5" name="Textplatzhalter 2" hidden="0"/>
          <p:cNvSpPr>
            <a:spLocks noGrp="1"/>
          </p:cNvSpPr>
          <p:nvPr isPhoto="0" userDrawn="0">
            <p:ph type="body" idx="1" hasCustomPrompt="0"/>
          </p:nvPr>
        </p:nvSpPr>
        <p:spPr bwMode="auto">
          <a:xfrm>
            <a:off x="838200" y="1825625"/>
            <a:ext cx="10515600" cy="4351338"/>
          </a:xfrm>
          <a:prstGeom prst="rect">
            <a:avLst/>
          </a:prstGeom>
        </p:spPr>
        <p:txBody>
          <a:bodyPr vert="horz" lIns="91440" tIns="45720" rIns="91440" bIns="45720" rtlCol="0">
            <a:norm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Datumsplatzhalter 3" hidden="0"/>
          <p:cNvSpPr>
            <a:spLocks noGrp="1"/>
          </p:cNvSpPr>
          <p:nvPr isPhoto="0" userDrawn="0">
            <p:ph type="dt" sz="half" idx="2" hasCustomPrompt="0"/>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1975610B-B217-9A4C-BE13-28C8D01D67EE}" type="datetimeFigureOut">
              <a:rPr lang="de-DE"/>
              <a:t/>
            </a:fld>
            <a:endParaRPr lang="de-DE"/>
          </a:p>
        </p:txBody>
      </p:sp>
      <p:sp>
        <p:nvSpPr>
          <p:cNvPr id="7" name="Fußzeilenplatzhalter 4" hidden="0"/>
          <p:cNvSpPr>
            <a:spLocks noGrp="1"/>
          </p:cNvSpPr>
          <p:nvPr isPhoto="0" userDrawn="0">
            <p:ph type="ftr" sz="quarter" idx="3" hasCustomPrompt="0"/>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de-DE"/>
          </a:p>
        </p:txBody>
      </p:sp>
      <p:sp>
        <p:nvSpPr>
          <p:cNvPr id="8" name="Foliennummernplatzhalter 5" hidden="0"/>
          <p:cNvSpPr>
            <a:spLocks noGrp="1"/>
          </p:cNvSpPr>
          <p:nvPr isPhoto="0" userDrawn="0">
            <p:ph type="sldNum" sz="quarter" idx="4" hasCustomPrompt="0"/>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2848219-5D4A-8C46-A828-AE86B942FD2B}" type="slidenum">
              <a:rPr lang="de-DE"/>
              <a:t/>
            </a:fld>
            <a:endParaRPr lang="de-DE"/>
          </a:p>
        </p:txBody>
      </p:sp>
    </p:spTree>
  </p:cSld>
  <p:clrMap accent1="accent1" accent2="accent2" accent3="accent3" accent4="accent4" accent5="accent5" accent6="accent6" bg1="lt1" bg2="lt2" folHlink="folHlink" hlink="hlink" tx1="dk1" tx2="dk2"/>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7.png"/><Relationship Id="rId4" Type="http://schemas.microsoft.com/office/2007/relationships/media" Target="../media/media11.m4a"/><Relationship Id="rId5" Type="http://schemas.openxmlformats.org/officeDocument/2006/relationships/audio" Target="../media/media11.m4a" /></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 Id="rId3" Type="http://schemas.microsoft.com/office/2007/relationships/media" Target="../media/media12.m4a"/><Relationship Id="rId4" Type="http://schemas.openxmlformats.org/officeDocument/2006/relationships/audio" Target="../media/media12.m4a" /></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microsoft.com/office/2007/relationships/media" Target="../media/media13.wav"/><Relationship Id="rId4" Type="http://schemas.openxmlformats.org/officeDocument/2006/relationships/audio" Target="../media/media13.wav" /></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microsoft.com/office/2007/relationships/media" Target="../media/media14.m4a"/><Relationship Id="rId4" Type="http://schemas.openxmlformats.org/officeDocument/2006/relationships/audio" Target="../media/media14.m4a" /></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microsoft.com/office/2007/relationships/media" Target="../media/media15.m4a"/><Relationship Id="rId4" Type="http://schemas.openxmlformats.org/officeDocument/2006/relationships/audio" Target="../media/media15.m4a" /></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 Id="rId3" Type="http://schemas.microsoft.com/office/2007/relationships/media" Target="../media/media16.m4a"/><Relationship Id="rId4" Type="http://schemas.openxmlformats.org/officeDocument/2006/relationships/audio" Target="../media/media16.m4a" /></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 Id="rId3" Type="http://schemas.microsoft.com/office/2007/relationships/media" Target="../media/media17.m4a"/><Relationship Id="rId4" Type="http://schemas.openxmlformats.org/officeDocument/2006/relationships/audio" Target="../media/media17.m4a" /></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microsoft.com/office/2007/relationships/media" Target="../media/media18.m4a"/><Relationship Id="rId4" Type="http://schemas.openxmlformats.org/officeDocument/2006/relationships/audio" Target="../media/media18.m4a" /></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 Id="rId3" Type="http://schemas.microsoft.com/office/2007/relationships/media" Target="../media/media19.m4a"/><Relationship Id="rId4" Type="http://schemas.openxmlformats.org/officeDocument/2006/relationships/audio" Target="../media/media19.m4a" /></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 Id="rId3" Type="http://schemas.microsoft.com/office/2007/relationships/media" Target="../media/media20.m4a"/><Relationship Id="rId4" Type="http://schemas.openxmlformats.org/officeDocument/2006/relationships/audio" Target="../media/media20.m4a" /></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jpg"/><Relationship Id="rId4" Type="http://schemas.openxmlformats.org/officeDocument/2006/relationships/image" Target="../media/image3.png"/><Relationship Id="rId5" Type="http://schemas.microsoft.com/office/2007/relationships/media" Target="../media/media1.m4a"/><Relationship Id="rId6" Type="http://schemas.openxmlformats.org/officeDocument/2006/relationships/audio" Target="../media/media1.m4a" /><Relationship Id="rId7" Type="http://schemas.openxmlformats.org/officeDocument/2006/relationships/image" Target="../media/image4.png"/><Relationship Id="rId8" Type="http://schemas.microsoft.com/office/2007/relationships/media" Target="../media/media2.m4a"/><Relationship Id="rId9" Type="http://schemas.openxmlformats.org/officeDocument/2006/relationships/audio" Target="../media/media2.m4a" /><Relationship Id="rId10" Type="http://schemas.openxmlformats.org/officeDocument/2006/relationships/image" Target="../media/image5.jp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Monika.C.Rox-Helmer@geschichte.uni-giessen.de" TargetMode="External"/><Relationship Id="rId3" Type="http://schemas.openxmlformats.org/officeDocument/2006/relationships/hyperlink" Target="https://uni-giessen.webex.com/meet/hannah.ahlheim" TargetMode="External"/><Relationship Id="rId4" Type="http://schemas.openxmlformats.org/officeDocument/2006/relationships/image" Target="../media/image27.png"/><Relationship Id="rId5" Type="http://schemas.microsoft.com/office/2007/relationships/media" Target="../media/media21.m4a"/><Relationship Id="rId6" Type="http://schemas.openxmlformats.org/officeDocument/2006/relationships/audio" Target="../media/media21.m4a" /></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uni-giessen.de/fbz/fb04/institute/geschichte/" TargetMode="External"/><Relationship Id="rId3" Type="http://schemas.openxmlformats.org/officeDocument/2006/relationships/hyperlink" Target="http://www.uni-giessen.de/cms/fbz/fb04/institute/geschichte/didaktik/Informatione" TargetMode="Externa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 Id="rId3" Type="http://schemas.microsoft.com/office/2007/relationships/media" Target="../media/media22.m4a"/><Relationship Id="rId4" Type="http://schemas.openxmlformats.org/officeDocument/2006/relationships/audio" Target="../media/media22.m4a" /></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6.jpg"/><Relationship Id="rId4" Type="http://schemas.openxmlformats.org/officeDocument/2006/relationships/image" Target="../media/image7.png"/><Relationship Id="rId5" Type="http://schemas.microsoft.com/office/2007/relationships/media" Target="../media/media3.wav"/><Relationship Id="rId6" Type="http://schemas.openxmlformats.org/officeDocument/2006/relationships/audio" Target="../media/media3.wav" /><Relationship Id="rId7" Type="http://schemas.openxmlformats.org/officeDocument/2006/relationships/image" Target="../media/image8.jpg"/><Relationship Id="rId8" Type="http://schemas.openxmlformats.org/officeDocument/2006/relationships/image" Target="../media/image9.png"/><Relationship Id="rId9" Type="http://schemas.microsoft.com/office/2007/relationships/media" Target="../media/media4.m4a"/><Relationship Id="rId10" Type="http://schemas.openxmlformats.org/officeDocument/2006/relationships/audio" Target="../media/media4.m4a" /></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 Id="rId3" Type="http://schemas.microsoft.com/office/2007/relationships/media" Target="../media/media5.m4a"/><Relationship Id="rId4" Type="http://schemas.openxmlformats.org/officeDocument/2006/relationships/audio" Target="../media/media5.m4a" /></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 Id="rId3" Type="http://schemas.microsoft.com/office/2007/relationships/media" Target="../media/media6.m4a"/><Relationship Id="rId4" Type="http://schemas.openxmlformats.org/officeDocument/2006/relationships/audio" Target="../media/media6.m4a" /></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microsoft.com/office/2007/relationships/media" Target="../media/media7.m4a"/><Relationship Id="rId4" Type="http://schemas.openxmlformats.org/officeDocument/2006/relationships/audio" Target="../media/media7.m4a" /></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 Id="rId3" Type="http://schemas.microsoft.com/office/2007/relationships/media" Target="../media/media8.m4a"/><Relationship Id="rId4" Type="http://schemas.openxmlformats.org/officeDocument/2006/relationships/audio" Target="../media/media8.m4a" /></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microsoft.com/office/2007/relationships/media" Target="../media/media9.m4a"/><Relationship Id="rId4" Type="http://schemas.openxmlformats.org/officeDocument/2006/relationships/audio" Target="../media/media9.m4a" /></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microsoft.com/office/2007/relationships/media" Target="../media/media10.m4a"/><Relationship Id="rId4" Type="http://schemas.openxmlformats.org/officeDocument/2006/relationships/audio" Target="../media/media10.m4a" /></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tangle 2" hidden="0"/>
          <p:cNvSpPr>
            <a:spLocks noChangeArrowheads="1"/>
          </p:cNvSpPr>
          <p:nvPr isPhoto="0" userDrawn="0"/>
        </p:nvSpPr>
        <p:spPr bwMode="auto">
          <a:xfrm>
            <a:off x="1774825" y="168247"/>
            <a:ext cx="8497888" cy="400110"/>
          </a:xfrm>
          <a:prstGeom prst="rect">
            <a:avLst/>
          </a:prstGeom>
          <a:noFill/>
          <a:ln w="9525">
            <a:noFill/>
            <a:miter lim="800000"/>
            <a:headEnd/>
            <a:tailEnd/>
          </a:ln>
        </p:spPr>
        <p:txBody>
          <a:bodyPr anchor="ctr">
            <a:spAutoFit/>
          </a:bodyPr>
          <a:lstStyle/>
          <a:p>
            <a:pPr>
              <a:defRPr/>
            </a:pPr>
            <a:r>
              <a:rPr lang="de-DE" sz="2000" b="1">
                <a:cs typeface="Times New Roman"/>
              </a:rPr>
              <a:t>Geschichte studieren in Gießen		      		 WS 2020/21</a:t>
            </a:r>
            <a:endParaRPr lang="de-DE" sz="2000"/>
          </a:p>
        </p:txBody>
      </p:sp>
      <p:sp>
        <p:nvSpPr>
          <p:cNvPr id="5" name="Rectangle 5" hidden="0"/>
          <p:cNvSpPr>
            <a:spLocks noChangeArrowheads="1"/>
          </p:cNvSpPr>
          <p:nvPr isPhoto="0" userDrawn="0"/>
        </p:nvSpPr>
        <p:spPr bwMode="auto">
          <a:xfrm>
            <a:off x="1524000" y="620714"/>
            <a:ext cx="9144000" cy="71437"/>
          </a:xfrm>
          <a:prstGeom prst="rect">
            <a:avLst/>
          </a:prstGeom>
          <a:solidFill>
            <a:srgbClr val="CC0000"/>
          </a:solidFill>
          <a:ln w="9525">
            <a:solidFill>
              <a:schemeClr val="tx1"/>
            </a:solidFill>
            <a:miter lim="800000"/>
            <a:headEnd/>
            <a:tailEnd/>
          </a:ln>
        </p:spPr>
        <p:txBody>
          <a:bodyPr wrap="none" anchor="ctr"/>
          <a:lstStyle/>
          <a:p>
            <a:pPr>
              <a:defRPr/>
            </a:pPr>
            <a:endParaRPr lang="de-DE"/>
          </a:p>
        </p:txBody>
      </p:sp>
      <p:sp>
        <p:nvSpPr>
          <p:cNvPr id="6" name="Rectangle 7" hidden="0"/>
          <p:cNvSpPr>
            <a:spLocks noChangeArrowheads="1"/>
          </p:cNvSpPr>
          <p:nvPr isPhoto="0" userDrawn="0"/>
        </p:nvSpPr>
        <p:spPr bwMode="auto">
          <a:xfrm>
            <a:off x="1992313" y="1412876"/>
            <a:ext cx="5040312" cy="549275"/>
          </a:xfrm>
          <a:prstGeom prst="rect">
            <a:avLst/>
          </a:prstGeom>
          <a:noFill/>
          <a:ln w="9525">
            <a:noFill/>
            <a:miter lim="800000"/>
            <a:headEnd/>
            <a:tailEnd/>
          </a:ln>
        </p:spPr>
        <p:txBody>
          <a:bodyPr anchor="ctr">
            <a:spAutoFit/>
          </a:bodyPr>
          <a:lstStyle/>
          <a:p>
            <a:pPr>
              <a:defRPr/>
            </a:pPr>
            <a:r>
              <a:rPr lang="de-DE" sz="3000" b="1"/>
              <a:t>Historisches Institut</a:t>
            </a:r>
            <a:endParaRPr/>
          </a:p>
        </p:txBody>
      </p:sp>
      <p:pic>
        <p:nvPicPr>
          <p:cNvPr id="7" name="Picture 8" descr="jlu logo" hidden="0"/>
          <p:cNvPicPr>
            <a:picLocks noChangeAspect="1" noChangeArrowheads="1"/>
          </p:cNvPicPr>
          <p:nvPr isPhoto="0" userDrawn="0"/>
        </p:nvPicPr>
        <p:blipFill>
          <a:blip r:embed="rId2"/>
          <a:stretch/>
        </p:blipFill>
        <p:spPr bwMode="auto">
          <a:xfrm>
            <a:off x="8183564" y="1298574"/>
            <a:ext cx="2143125" cy="762000"/>
          </a:xfrm>
          <a:prstGeom prst="rect">
            <a:avLst/>
          </a:prstGeom>
          <a:noFill/>
        </p:spPr>
      </p:pic>
      <p:sp>
        <p:nvSpPr>
          <p:cNvPr id="8" name="Rectangle 10" hidden="0"/>
          <p:cNvSpPr>
            <a:spLocks noChangeArrowheads="1"/>
          </p:cNvSpPr>
          <p:nvPr isPhoto="0" userDrawn="0"/>
        </p:nvSpPr>
        <p:spPr bwMode="auto">
          <a:xfrm>
            <a:off x="2207568" y="3651703"/>
            <a:ext cx="7920880" cy="2677656"/>
          </a:xfrm>
          <a:prstGeom prst="rect">
            <a:avLst/>
          </a:prstGeom>
          <a:noFill/>
          <a:ln w="9525">
            <a:noFill/>
            <a:miter lim="800000"/>
            <a:headEnd/>
            <a:tailEnd/>
          </a:ln>
        </p:spPr>
        <p:txBody>
          <a:bodyPr wrap="square" anchor="ctr">
            <a:spAutoFit/>
          </a:bodyPr>
          <a:lstStyle/>
          <a:p>
            <a:pPr algn="ctr">
              <a:defRPr/>
            </a:pPr>
            <a:r>
              <a:rPr lang="de-DE" sz="5000" b="1"/>
              <a:t>Herzlich willkommen!</a:t>
            </a:r>
            <a:endParaRPr/>
          </a:p>
          <a:p>
            <a:pPr>
              <a:defRPr/>
            </a:pPr>
            <a:endParaRPr lang="de-DE" sz="5000" b="1"/>
          </a:p>
          <a:p>
            <a:pPr algn="r">
              <a:defRPr/>
            </a:pPr>
            <a:endParaRPr lang="de-DE" sz="5000" b="1"/>
          </a:p>
          <a:p>
            <a:pPr algn="r">
              <a:defRPr/>
            </a:pPr>
            <a:r>
              <a:rPr lang="de-DE" b="1"/>
              <a:t>Prof. Dr. Hannah Ahlheim / Dr. Monika Rox-Helmer OStR i.H. </a:t>
            </a:r>
            <a:endParaRPr/>
          </a:p>
        </p:txBody>
      </p:sp>
      <p:sp>
        <p:nvSpPr>
          <p:cNvPr id="9" name="Line 13" hidden="0"/>
          <p:cNvSpPr>
            <a:spLocks noChangeShapeType="1"/>
          </p:cNvSpPr>
          <p:nvPr isPhoto="0" userDrawn="0"/>
        </p:nvSpPr>
        <p:spPr bwMode="auto">
          <a:xfrm>
            <a:off x="1919288" y="1989138"/>
            <a:ext cx="4176712" cy="0"/>
          </a:xfrm>
          <a:prstGeom prst="line">
            <a:avLst/>
          </a:prstGeom>
          <a:noFill/>
          <a:ln w="9525">
            <a:solidFill>
              <a:schemeClr val="tx1"/>
            </a:solidFill>
            <a:round/>
            <a:headEnd/>
            <a:tailEnd/>
          </a:ln>
        </p:spPr>
        <p:txBody>
          <a:bodyPr/>
          <a:lstStyle/>
          <a:p>
            <a:pPr>
              <a:defRPr/>
            </a:pPr>
            <a:endParaRPr lang="de-DE"/>
          </a:p>
        </p:txBody>
      </p:sp>
    </p:spTree>
  </p:cSld>
  <p:clrMapOvr>
    <a:masterClrMapping/>
  </p:clrMapOvr>
  <mc:AlternateContent xmlns:mc="http://schemas.openxmlformats.org/markup-compatibility/2006">
    <mc:Choice xmlns:p14="http://schemas.microsoft.com/office/powerpoint/2010/main" Requires="p14">
      <p:transition p14:dur="2000" advClick="0"/>
    </mc:Choice>
    <mc:Fallback>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hteck 4" hidden="0"/>
          <p:cNvSpPr/>
          <p:nvPr isPhoto="0" userDrawn="0"/>
        </p:nvSpPr>
        <p:spPr bwMode="auto">
          <a:xfrm>
            <a:off x="1524000" y="500042"/>
            <a:ext cx="9144000" cy="142876"/>
          </a:xfrm>
          <a:prstGeom prst="rect">
            <a:avLst/>
          </a:prstGeom>
          <a:solidFill>
            <a:schemeClr val="bg2">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5" name="Titel 1" hidden="0"/>
          <p:cNvSpPr>
            <a:spLocks noGrp="1"/>
          </p:cNvSpPr>
          <p:nvPr isPhoto="0" userDrawn="0">
            <p:ph type="ctrTitle" hasCustomPrompt="0"/>
          </p:nvPr>
        </p:nvSpPr>
        <p:spPr bwMode="auto">
          <a:xfrm>
            <a:off x="1524000" y="0"/>
            <a:ext cx="9144000" cy="571480"/>
          </a:xfrm>
        </p:spPr>
        <p:txBody>
          <a:bodyPr/>
          <a:lstStyle/>
          <a:p>
            <a:pPr algn="l">
              <a:defRPr/>
            </a:pPr>
            <a:r>
              <a:rPr lang="de-DE" sz="2000"/>
              <a:t>   Geschichte L3/BBB					Studienverlaufsplan</a:t>
            </a:r>
            <a:endParaRPr/>
          </a:p>
        </p:txBody>
      </p:sp>
      <p:graphicFrame>
        <p:nvGraphicFramePr>
          <p:cNvPr id="6" name="Tabelle 5" hidden="0"/>
          <p:cNvGraphicFramePr>
            <a:graphicFrameLocks xmlns:a="http://schemas.openxmlformats.org/drawingml/2006/main" noGrp="1"/>
          </p:cNvGraphicFramePr>
          <p:nvPr isPhoto="0" userDrawn="0"/>
        </p:nvGraphicFramePr>
        <p:xfrm>
          <a:off x="4872789" y="794085"/>
          <a:ext cx="5233737" cy="5281860"/>
        </p:xfrm>
        <a:graphic>
          <a:graphicData uri="http://schemas.openxmlformats.org/drawingml/2006/table">
            <a:tbl>
              <a:tblPr firstRow="0" firstCol="0" lastRow="0" lastCol="0" bandRow="0" bandCol="0"/>
              <a:tblGrid>
                <a:gridCol w="376979"/>
                <a:gridCol w="2436552"/>
                <a:gridCol w="288510"/>
                <a:gridCol w="276675"/>
                <a:gridCol w="259771"/>
                <a:gridCol w="276675"/>
                <a:gridCol w="259771"/>
                <a:gridCol w="276675"/>
                <a:gridCol w="278365"/>
                <a:gridCol w="259771"/>
                <a:gridCol w="243993"/>
              </a:tblGrid>
              <a:tr h="120504">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LP</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1.</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2.</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3.</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4.</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5.</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6.</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7.</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8.</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r>
              <a:tr h="249276">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Modul 02: Theorie I Didaktik</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9</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VL</a:t>
                      </a:r>
                      <a:endParaRPr lang="de-DE" sz="700">
                        <a:latin typeface="Garamond"/>
                        <a:ea typeface="Garamond"/>
                        <a:cs typeface="Times New Roman"/>
                      </a:endParaRPr>
                    </a:p>
                    <a:p>
                      <a:pPr algn="just">
                        <a:lnSpc>
                          <a:spcPct val="120000"/>
                        </a:lnSpc>
                        <a:spcAft>
                          <a:spcPts val="600"/>
                        </a:spcAft>
                        <a:defRPr/>
                      </a:pPr>
                      <a:r>
                        <a:rPr lang="de-DE" sz="600">
                          <a:latin typeface="Garamond"/>
                          <a:ea typeface="Garamond"/>
                          <a:cs typeface="Times New Roman"/>
                        </a:rPr>
                        <a:t>PS</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r>
              <a:tr h="249276">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Modul 03: Pragmatik I Didaktik und Fachwissenschaft</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9</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r>
                        <a:rPr lang="de-DE" sz="600">
                          <a:latin typeface="Garamond"/>
                          <a:ea typeface="Garamond"/>
                          <a:cs typeface="Times New Roman"/>
                        </a:rPr>
                        <a:t>PS</a:t>
                      </a:r>
                      <a:endParaRPr lang="de-DE" sz="700">
                        <a:latin typeface="Garamond"/>
                        <a:ea typeface="Garamond"/>
                        <a:cs typeface="Times New Roman"/>
                      </a:endParaRPr>
                    </a:p>
                    <a:p>
                      <a:pPr algn="just">
                        <a:lnSpc>
                          <a:spcPct val="120000"/>
                        </a:lnSpc>
                        <a:spcAft>
                          <a:spcPts val="600"/>
                        </a:spcAft>
                        <a:defRPr/>
                      </a:pPr>
                      <a:r>
                        <a:rPr lang="de-DE" sz="600">
                          <a:latin typeface="Garamond"/>
                          <a:ea typeface="Garamond"/>
                          <a:cs typeface="Times New Roman"/>
                        </a:rPr>
                        <a:t>PS</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r>
              <a:tr h="249276">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bevel/>
                    </a:lnB>
                  </a:tcPr>
                </a:tc>
                <a:tc>
                  <a:txBody>
                    <a:bodyPr/>
                    <a:p>
                      <a:pPr algn="l">
                        <a:lnSpc>
                          <a:spcPct val="120000"/>
                        </a:lnSpc>
                        <a:spcAft>
                          <a:spcPts val="0"/>
                        </a:spcAft>
                        <a:defRPr/>
                      </a:pPr>
                      <a:r>
                        <a:rPr lang="de-DE" sz="600">
                          <a:latin typeface="Garamond"/>
                          <a:ea typeface="Garamond"/>
                          <a:cs typeface="Times New Roman"/>
                        </a:rPr>
                        <a:t>Modul 04: Grundlagenmodul – Alte Geschichte</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6</a:t>
                      </a:r>
                      <a:endParaRPr lang="de-DE" sz="700">
                        <a:latin typeface="Garamond"/>
                        <a:ea typeface="Garamond"/>
                        <a:cs typeface="Times New Roman"/>
                      </a:endParaRPr>
                    </a:p>
                  </a:txBody>
                  <a:tcPr marL="38340" marR="38340" marT="0" marB="0">
                    <a:lnL w="12700" algn="ctr">
                      <a:solidFill>
                        <a:srgbClr val="000000"/>
                      </a:solidFill>
                      <a:beve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VL</a:t>
                      </a:r>
                      <a:endParaRPr lang="de-DE" sz="700">
                        <a:latin typeface="Garamond"/>
                        <a:ea typeface="Garamond"/>
                        <a:cs typeface="Times New Roman"/>
                      </a:endParaRPr>
                    </a:p>
                    <a:p>
                      <a:pPr algn="l">
                        <a:lnSpc>
                          <a:spcPct val="120000"/>
                        </a:lnSpc>
                        <a:spcAft>
                          <a:spcPts val="0"/>
                        </a:spcAft>
                        <a:defRPr/>
                      </a:pPr>
                      <a:r>
                        <a:rPr lang="de-DE" sz="600">
                          <a:latin typeface="Garamond"/>
                          <a:ea typeface="Garamond"/>
                          <a:cs typeface="Times New Roman"/>
                        </a:rPr>
                        <a:t>PS</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beve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beve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r>
              <a:tr h="464082">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Modul 05b: Grundlagenmodul – Mittelalter</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9</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just">
                        <a:lnSpc>
                          <a:spcPct val="120000"/>
                        </a:lnSpc>
                        <a:spcAft>
                          <a:spcPts val="60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r>
                        <a:rPr lang="de-DE" sz="600">
                          <a:latin typeface="Garamond"/>
                          <a:ea typeface="Garamond"/>
                          <a:cs typeface="Times New Roman"/>
                        </a:rPr>
                        <a:t>VL</a:t>
                      </a:r>
                      <a:endParaRPr lang="de-DE" sz="700">
                        <a:latin typeface="Garamond"/>
                        <a:ea typeface="Garamond"/>
                        <a:cs typeface="Times New Roman"/>
                      </a:endParaRPr>
                    </a:p>
                    <a:p>
                      <a:pPr algn="just">
                        <a:lnSpc>
                          <a:spcPct val="120000"/>
                        </a:lnSpc>
                        <a:spcAft>
                          <a:spcPts val="600"/>
                        </a:spcAft>
                        <a:defRPr/>
                      </a:pPr>
                      <a:r>
                        <a:rPr lang="de-DE" sz="600">
                          <a:latin typeface="Garamond"/>
                          <a:ea typeface="Garamond"/>
                          <a:cs typeface="Times New Roman"/>
                        </a:rPr>
                        <a:t>PS</a:t>
                      </a:r>
                      <a:endParaRPr lang="de-DE" sz="700">
                        <a:latin typeface="Garamond"/>
                        <a:ea typeface="Garamond"/>
                        <a:cs typeface="Times New Roman"/>
                      </a:endParaRPr>
                    </a:p>
                    <a:p>
                      <a:pPr algn="just">
                        <a:lnSpc>
                          <a:spcPct val="120000"/>
                        </a:lnSpc>
                        <a:spcAft>
                          <a:spcPts val="600"/>
                        </a:spcAft>
                        <a:defRPr/>
                      </a:pPr>
                      <a:r>
                        <a:rPr lang="de-DE" sz="600">
                          <a:latin typeface="Garamond"/>
                          <a:ea typeface="Garamond"/>
                          <a:cs typeface="Times New Roman"/>
                        </a:rPr>
                        <a:t>Ü</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r>
              <a:tr h="464082">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Modul 06b Grundlagenmodul – Neuere Geschichte</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9</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VL</a:t>
                      </a:r>
                      <a:endParaRPr lang="de-DE" sz="700">
                        <a:latin typeface="Garamond"/>
                        <a:ea typeface="Garamond"/>
                        <a:cs typeface="Times New Roman"/>
                      </a:endParaRPr>
                    </a:p>
                    <a:p>
                      <a:pPr algn="just">
                        <a:lnSpc>
                          <a:spcPct val="120000"/>
                        </a:lnSpc>
                        <a:spcAft>
                          <a:spcPts val="600"/>
                        </a:spcAft>
                        <a:defRPr/>
                      </a:pPr>
                      <a:r>
                        <a:rPr lang="de-DE" sz="600">
                          <a:latin typeface="Garamond"/>
                          <a:ea typeface="Garamond"/>
                          <a:cs typeface="Times New Roman"/>
                        </a:rPr>
                        <a:t>PS</a:t>
                      </a:r>
                      <a:endParaRPr lang="de-DE" sz="700">
                        <a:latin typeface="Garamond"/>
                        <a:ea typeface="Garamond"/>
                        <a:cs typeface="Times New Roman"/>
                      </a:endParaRPr>
                    </a:p>
                    <a:p>
                      <a:pPr algn="just">
                        <a:lnSpc>
                          <a:spcPct val="120000"/>
                        </a:lnSpc>
                        <a:spcAft>
                          <a:spcPts val="600"/>
                        </a:spcAft>
                        <a:defRPr/>
                      </a:pPr>
                      <a:r>
                        <a:rPr lang="de-DE" sz="600">
                          <a:latin typeface="Garamond"/>
                          <a:ea typeface="Garamond"/>
                          <a:cs typeface="Times New Roman"/>
                        </a:rPr>
                        <a:t>Ü</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beve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r>
              <a:tr h="124638">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Modul: Theorie und Methode</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3</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Ü</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r>
              <a:tr h="249276">
                <a:tc>
                  <a:txBody>
                    <a:bodyPr/>
                    <a:p>
                      <a:pPr algn="l">
                        <a:lnSpc>
                          <a:spcPct val="120000"/>
                        </a:lnSpc>
                        <a:spcAft>
                          <a:spcPts val="0"/>
                        </a:spcAft>
                        <a:defRPr/>
                      </a:pPr>
                      <a:r>
                        <a:rPr lang="de-DE" sz="600">
                          <a:latin typeface="Garamond"/>
                          <a:ea typeface="Garamond"/>
                          <a:cs typeface="Times New Roman"/>
                        </a:rPr>
                        <a:t>WP</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Modul 10a: Theorie des Historischen Lehrens und Lernens</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9</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r>
                        <a:rPr lang="de-DE" sz="600">
                          <a:latin typeface="Garamond"/>
                          <a:ea typeface="Garamond"/>
                          <a:cs typeface="Times New Roman"/>
                        </a:rPr>
                        <a:t>HS</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p>
                      <a:pPr algn="just">
                        <a:lnSpc>
                          <a:spcPct val="120000"/>
                        </a:lnSpc>
                        <a:spcAft>
                          <a:spcPts val="600"/>
                        </a:spcAft>
                        <a:defRPr/>
                      </a:pPr>
                      <a:r>
                        <a:rPr lang="de-DE" sz="600">
                          <a:latin typeface="Garamond"/>
                          <a:ea typeface="Garamond"/>
                          <a:cs typeface="Times New Roman"/>
                        </a:rPr>
                        <a:t>OS</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r>
              <a:tr h="249276">
                <a:tc>
                  <a:txBody>
                    <a:bodyPr/>
                    <a:p>
                      <a:pPr algn="l">
                        <a:lnSpc>
                          <a:spcPct val="120000"/>
                        </a:lnSpc>
                        <a:spcAft>
                          <a:spcPts val="0"/>
                        </a:spcAft>
                        <a:defRPr/>
                      </a:pPr>
                      <a:r>
                        <a:rPr lang="de-DE" sz="600">
                          <a:latin typeface="Garamond"/>
                          <a:ea typeface="Garamond"/>
                          <a:cs typeface="Times New Roman"/>
                        </a:rPr>
                        <a:t>WP</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Modul 10b: Manifestationen der Geschichtskultur</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9</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r>
                        <a:rPr lang="de-DE" sz="600">
                          <a:latin typeface="Garamond"/>
                          <a:ea typeface="Garamond"/>
                          <a:cs typeface="Times New Roman"/>
                        </a:rPr>
                        <a:t>HS</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p>
                      <a:pPr algn="just">
                        <a:lnSpc>
                          <a:spcPct val="120000"/>
                        </a:lnSpc>
                        <a:spcAft>
                          <a:spcPts val="600"/>
                        </a:spcAft>
                        <a:defRPr/>
                      </a:pPr>
                      <a:r>
                        <a:rPr lang="de-DE" sz="600">
                          <a:latin typeface="Garamond"/>
                          <a:ea typeface="Garamond"/>
                          <a:cs typeface="Times New Roman"/>
                        </a:rPr>
                        <a:t>OS</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r>
              <a:tr h="358136">
                <a:tc>
                  <a:txBody>
                    <a:bodyPr/>
                    <a:p>
                      <a:pPr algn="l">
                        <a:lnSpc>
                          <a:spcPct val="120000"/>
                        </a:lnSpc>
                        <a:spcAft>
                          <a:spcPts val="0"/>
                        </a:spcAft>
                        <a:defRPr/>
                      </a:pPr>
                      <a:r>
                        <a:rPr lang="de-DE" sz="600" i="1">
                          <a:latin typeface="Garamond"/>
                          <a:ea typeface="Garamond"/>
                          <a:cs typeface="Times New Roman"/>
                        </a:rPr>
                        <a:t>WP</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Modul 07b: Vertiefungsmodul Alte Geschichte</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10</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r>
                        <a:rPr lang="de-DE" sz="600">
                          <a:latin typeface="Garamond"/>
                          <a:ea typeface="Garamond"/>
                          <a:cs typeface="Times New Roman"/>
                        </a:rPr>
                        <a:t>VL</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beve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p>
                      <a:pPr algn="just">
                        <a:lnSpc>
                          <a:spcPct val="120000"/>
                        </a:lnSpc>
                        <a:spcAft>
                          <a:spcPts val="600"/>
                        </a:spcAft>
                        <a:defRPr/>
                      </a:pPr>
                      <a:r>
                        <a:rPr lang="de-DE" sz="600">
                          <a:latin typeface="Garamond"/>
                          <a:ea typeface="Garamond"/>
                          <a:cs typeface="Times New Roman"/>
                        </a:rPr>
                        <a:t>HS</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r>
              <a:tr h="358136">
                <a:tc>
                  <a:txBody>
                    <a:bodyPr/>
                    <a:p>
                      <a:pPr algn="l">
                        <a:lnSpc>
                          <a:spcPct val="120000"/>
                        </a:lnSpc>
                        <a:spcAft>
                          <a:spcPts val="0"/>
                        </a:spcAft>
                        <a:defRPr/>
                      </a:pPr>
                      <a:r>
                        <a:rPr lang="de-DE" sz="600" i="1">
                          <a:latin typeface="Garamond"/>
                          <a:ea typeface="Garamond"/>
                          <a:cs typeface="Times New Roman"/>
                        </a:rPr>
                        <a:t>WP</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Modul 08b: Vertiefungsmodul Mittelalterliche Geschichte</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10</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r>
                        <a:rPr lang="de-DE" sz="600">
                          <a:latin typeface="Garamond"/>
                          <a:ea typeface="Garamond"/>
                          <a:cs typeface="Times New Roman"/>
                        </a:rPr>
                        <a:t>VL</a:t>
                      </a:r>
                      <a:endParaRPr lang="de-DE" sz="700">
                        <a:latin typeface="Garamond"/>
                        <a:ea typeface="Garamond"/>
                        <a:cs typeface="Times New Roman"/>
                      </a:endParaRPr>
                    </a:p>
                  </a:txBody>
                  <a:tcPr marL="38340" marR="38340" marT="0" marB="0">
                    <a:lnL w="12700" algn="ctr">
                      <a:solidFill>
                        <a:srgbClr val="000000"/>
                      </a:solidFill>
                      <a:beve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p>
                      <a:pPr algn="just">
                        <a:lnSpc>
                          <a:spcPct val="120000"/>
                        </a:lnSpc>
                        <a:spcAft>
                          <a:spcPts val="600"/>
                        </a:spcAft>
                        <a:defRPr/>
                      </a:pPr>
                      <a:r>
                        <a:rPr lang="de-DE" sz="600">
                          <a:latin typeface="Garamond"/>
                          <a:ea typeface="Garamond"/>
                          <a:cs typeface="Times New Roman"/>
                        </a:rPr>
                        <a:t>HS</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bevel/>
                    </a:lnT>
                    <a:lnB w="12700" algn="ctr">
                      <a:solidFill>
                        <a:srgbClr val="000000"/>
                      </a:solidFill>
                    </a:lnB>
                    <a:solidFill>
                      <a:srgbClr val="A6A6A6"/>
                    </a:solidFill>
                  </a:tcPr>
                </a:tc>
              </a:tr>
              <a:tr h="358136">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Modul 09b –Vertiefungsmodul Neuere und Neueste Geschichte</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10</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r>
                        <a:rPr lang="de-DE" sz="600">
                          <a:latin typeface="Garamond"/>
                          <a:ea typeface="Garamond"/>
                          <a:cs typeface="Times New Roman"/>
                        </a:rPr>
                        <a:t>VL</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p>
                      <a:pPr algn="just">
                        <a:lnSpc>
                          <a:spcPct val="120000"/>
                        </a:lnSpc>
                        <a:spcAft>
                          <a:spcPts val="600"/>
                        </a:spcAft>
                        <a:defRPr/>
                      </a:pPr>
                      <a:r>
                        <a:rPr lang="de-DE" sz="600">
                          <a:latin typeface="Garamond"/>
                          <a:ea typeface="Garamond"/>
                          <a:cs typeface="Times New Roman"/>
                        </a:rPr>
                        <a:t>HS</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r>
              <a:tr h="358136">
                <a:tc>
                  <a:txBody>
                    <a:bodyPr/>
                    <a:p>
                      <a:pPr algn="l">
                        <a:lnSpc>
                          <a:spcPct val="120000"/>
                        </a:lnSpc>
                        <a:spcAft>
                          <a:spcPts val="0"/>
                        </a:spcAft>
                        <a:defRPr/>
                      </a:pPr>
                      <a:r>
                        <a:rPr lang="de-DE" sz="600" i="1">
                          <a:latin typeface="Garamond"/>
                          <a:ea typeface="Garamond"/>
                          <a:cs typeface="Times New Roman"/>
                        </a:rPr>
                        <a:t>WP</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Modul 07b: Vertiefungsmodul Alte Geschichte</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10</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VL</a:t>
                      </a:r>
                      <a:endParaRPr lang="de-DE" sz="700">
                        <a:latin typeface="Garamond"/>
                        <a:ea typeface="Garamond"/>
                        <a:cs typeface="Times New Roman"/>
                      </a:endParaRPr>
                    </a:p>
                    <a:p>
                      <a:pPr algn="just">
                        <a:lnSpc>
                          <a:spcPct val="120000"/>
                        </a:lnSpc>
                        <a:spcAft>
                          <a:spcPts val="600"/>
                        </a:spcAft>
                        <a:defRPr/>
                      </a:pPr>
                      <a:r>
                        <a:rPr lang="de-DE" sz="600">
                          <a:latin typeface="Garamond"/>
                          <a:ea typeface="Garamond"/>
                          <a:cs typeface="Times New Roman"/>
                        </a:rPr>
                        <a:t>HS</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r>
              <a:tr h="358136">
                <a:tc>
                  <a:txBody>
                    <a:bodyPr/>
                    <a:p>
                      <a:pPr algn="l">
                        <a:lnSpc>
                          <a:spcPct val="120000"/>
                        </a:lnSpc>
                        <a:spcAft>
                          <a:spcPts val="0"/>
                        </a:spcAft>
                        <a:defRPr/>
                      </a:pPr>
                      <a:r>
                        <a:rPr lang="de-DE" sz="600" i="1">
                          <a:latin typeface="Garamond"/>
                          <a:ea typeface="Garamond"/>
                          <a:cs typeface="Times New Roman"/>
                        </a:rPr>
                        <a:t>WP</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Modul 08b: Vertiefungsmodul Mittelalterliche Geschichte</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10</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VL</a:t>
                      </a:r>
                      <a:endParaRPr lang="de-DE" sz="700">
                        <a:latin typeface="Garamond"/>
                        <a:ea typeface="Garamond"/>
                        <a:cs typeface="Times New Roman"/>
                      </a:endParaRPr>
                    </a:p>
                    <a:p>
                      <a:pPr algn="l">
                        <a:lnSpc>
                          <a:spcPct val="120000"/>
                        </a:lnSpc>
                        <a:spcAft>
                          <a:spcPts val="0"/>
                        </a:spcAft>
                        <a:defRPr/>
                      </a:pPr>
                      <a:r>
                        <a:rPr lang="de-DE" sz="600">
                          <a:latin typeface="Garamond"/>
                          <a:ea typeface="Garamond"/>
                          <a:cs typeface="Times New Roman"/>
                        </a:rPr>
                        <a:t>HS</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r>
              <a:tr h="358136">
                <a:tc>
                  <a:txBody>
                    <a:bodyPr/>
                    <a:p>
                      <a:pPr algn="l">
                        <a:lnSpc>
                          <a:spcPct val="120000"/>
                        </a:lnSpc>
                        <a:spcAft>
                          <a:spcPts val="0"/>
                        </a:spcAft>
                        <a:defRPr/>
                      </a:pPr>
                      <a:r>
                        <a:rPr lang="de-DE" sz="600" i="1">
                          <a:latin typeface="Garamond"/>
                          <a:ea typeface="Garamond"/>
                          <a:cs typeface="Times New Roman"/>
                        </a:rPr>
                        <a:t>WP</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Modul 09b –Vertiefungsmodul Neuere und Neueste Geschichte</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10</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VL</a:t>
                      </a:r>
                      <a:endParaRPr lang="de-DE" sz="700">
                        <a:latin typeface="Garamond"/>
                        <a:ea typeface="Garamond"/>
                        <a:cs typeface="Times New Roman"/>
                      </a:endParaRPr>
                    </a:p>
                    <a:p>
                      <a:pPr algn="l">
                        <a:lnSpc>
                          <a:spcPct val="120000"/>
                        </a:lnSpc>
                        <a:spcAft>
                          <a:spcPts val="0"/>
                        </a:spcAft>
                        <a:defRPr/>
                      </a:pPr>
                      <a:r>
                        <a:rPr lang="de-DE" sz="600">
                          <a:latin typeface="Garamond"/>
                          <a:ea typeface="Garamond"/>
                          <a:cs typeface="Times New Roman"/>
                        </a:rPr>
                        <a:t>HS</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r>
              <a:tr h="249276">
                <a:tc>
                  <a:txBody>
                    <a:bodyPr/>
                    <a:p>
                      <a:pPr algn="l">
                        <a:lnSpc>
                          <a:spcPct val="120000"/>
                        </a:lnSpc>
                        <a:spcAft>
                          <a:spcPts val="0"/>
                        </a:spcAft>
                        <a:defRPr/>
                      </a:pPr>
                      <a:r>
                        <a:rPr lang="de-DE" sz="600">
                          <a:latin typeface="Garamond"/>
                          <a:ea typeface="Garamond"/>
                          <a:cs typeface="Times New Roman"/>
                        </a:rPr>
                        <a:t>WP</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Modul 12a: Schulpraktische Studien – Fachdidaktisches Blockpraktikum</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noFill/>
                    </a:lnB>
                  </a:tcPr>
                </a:tc>
                <a:tc>
                  <a:txBody>
                    <a:bodyPr/>
                    <a:p>
                      <a:pPr algn="l">
                        <a:lnSpc>
                          <a:spcPct val="120000"/>
                        </a:lnSpc>
                        <a:spcAft>
                          <a:spcPts val="0"/>
                        </a:spcAft>
                        <a:defRPr/>
                      </a:pPr>
                      <a:r>
                        <a:rPr lang="de-DE" sz="600">
                          <a:latin typeface="Garamond"/>
                          <a:ea typeface="Garamond"/>
                          <a:cs typeface="Times New Roman"/>
                        </a:rPr>
                        <a:t>12</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round/>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S</a:t>
                      </a:r>
                      <a:endParaRPr lang="de-DE" sz="700">
                        <a:latin typeface="Garamond"/>
                        <a:ea typeface="Garamond"/>
                        <a:cs typeface="Times New Roman"/>
                      </a:endParaRPr>
                    </a:p>
                    <a:p>
                      <a:pPr algn="just">
                        <a:lnSpc>
                          <a:spcPct val="120000"/>
                        </a:lnSpc>
                        <a:spcAft>
                          <a:spcPts val="600"/>
                        </a:spcAft>
                        <a:defRPr/>
                      </a:pPr>
                      <a:r>
                        <a:rPr lang="de-DE" sz="600">
                          <a:latin typeface="Garamond"/>
                          <a:ea typeface="Garamond"/>
                          <a:cs typeface="Times New Roman"/>
                        </a:rPr>
                        <a:t>SP</a:t>
                      </a:r>
                      <a:endParaRPr lang="de-DE" sz="700">
                        <a:latin typeface="Garamond"/>
                        <a:ea typeface="Garamond"/>
                        <a:cs typeface="Times New Roman"/>
                      </a:endParaRPr>
                    </a:p>
                  </a:txBody>
                  <a:tcPr marL="38340" marR="38340" marT="0" marB="0">
                    <a:lnL w="12700" algn="ctr">
                      <a:solidFill>
                        <a:srgbClr val="000000"/>
                      </a:solidFill>
                      <a:round/>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p>
                      <a:pPr algn="just">
                        <a:lnSpc>
                          <a:spcPct val="120000"/>
                        </a:lnSpc>
                        <a:spcAft>
                          <a:spcPts val="600"/>
                        </a:spcAft>
                        <a:defRPr/>
                      </a:pPr>
                      <a:r>
                        <a:rPr lang="de-DE" sz="600">
                          <a:latin typeface="Garamond"/>
                          <a:ea typeface="Garamond"/>
                          <a:cs typeface="Times New Roman"/>
                        </a:rPr>
                        <a:t>S</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round/>
                    </a:lnT>
                    <a:lnB w="12700" algn="ctr">
                      <a:solidFill>
                        <a:srgbClr val="000000"/>
                      </a:solidFill>
                    </a:lnB>
                  </a:tcPr>
                </a:tc>
              </a:tr>
              <a:tr h="464082">
                <a:tc>
                  <a:txBody>
                    <a:bodyPr/>
                    <a:p>
                      <a:pPr algn="l">
                        <a:lnSpc>
                          <a:spcPct val="120000"/>
                        </a:lnSpc>
                        <a:spcAft>
                          <a:spcPts val="0"/>
                        </a:spcAft>
                        <a:defRPr/>
                      </a:pPr>
                      <a:r>
                        <a:rPr lang="de-DE" sz="600">
                          <a:latin typeface="Garamond"/>
                          <a:ea typeface="Garamond"/>
                          <a:cs typeface="Times New Roman"/>
                        </a:rPr>
                        <a:t>WP</a:t>
                      </a:r>
                      <a:endParaRPr lang="de-DE" sz="700">
                        <a:latin typeface="Garamond"/>
                        <a:ea typeface="Garamond"/>
                        <a:cs typeface="Times New Roman"/>
                      </a:endParaRPr>
                    </a:p>
                  </a:txBody>
                  <a:tcPr marL="38340" marR="38340" marT="0" marB="0">
                    <a:lnL w="12700" algn="ctr">
                      <a:solidFill>
                        <a:srgbClr val="000000"/>
                      </a:solidFill>
                    </a:lnL>
                    <a:lnR w="12700" algn="ctr">
                      <a:noFil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Modul 12b: Schulpraktische Studien – Projektpraktikum</a:t>
                      </a:r>
                      <a:endParaRPr lang="de-DE" sz="700">
                        <a:latin typeface="Garamond"/>
                        <a:ea typeface="Garamond"/>
                        <a:cs typeface="Times New Roman"/>
                      </a:endParaRPr>
                    </a:p>
                  </a:txBody>
                  <a:tcPr marL="38340" marR="38340" marT="0" marB="0">
                    <a:lnL w="12700" algn="ctr">
                      <a:noFill/>
                    </a:lnL>
                    <a:lnR w="12700" algn="ctr">
                      <a:noFill/>
                    </a:lnR>
                    <a:lnT w="12700" algn="ctr">
                      <a:noFill/>
                    </a:lnT>
                    <a:lnB w="12700" algn="ctr">
                      <a:noFill/>
                    </a:lnB>
                  </a:tcPr>
                </a:tc>
                <a:tc>
                  <a:txBody>
                    <a:bodyPr/>
                    <a:p>
                      <a:pPr algn="l">
                        <a:lnSpc>
                          <a:spcPct val="120000"/>
                        </a:lnSpc>
                        <a:spcAft>
                          <a:spcPts val="0"/>
                        </a:spcAft>
                        <a:defRPr/>
                      </a:pPr>
                      <a:r>
                        <a:rPr lang="de-DE" sz="600">
                          <a:latin typeface="Garamond"/>
                          <a:ea typeface="Garamond"/>
                          <a:cs typeface="Times New Roman"/>
                        </a:rPr>
                        <a:t>12</a:t>
                      </a:r>
                      <a:endParaRPr lang="de-DE" sz="700">
                        <a:latin typeface="Garamond"/>
                        <a:ea typeface="Garamond"/>
                        <a:cs typeface="Times New Roman"/>
                      </a:endParaRPr>
                    </a:p>
                  </a:txBody>
                  <a:tcPr marL="38340" marR="38340" marT="0" marB="0">
                    <a:lnL w="12700" algn="ctr">
                      <a:no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bevel/>
                    </a:lnR>
                    <a:lnT w="12700" algn="ctr">
                      <a:solidFill>
                        <a:srgbClr val="000000"/>
                      </a:solidFill>
                    </a:lnT>
                    <a:lnB w="12700" algn="ctr">
                      <a:solidFill>
                        <a:srgbClr val="000000"/>
                      </a:solidFill>
                    </a:lnB>
                  </a:tcPr>
                </a:tc>
                <a:tc>
                  <a:txBody>
                    <a:bodyPr/>
                    <a:p>
                      <a:pPr algn="l">
                        <a:lnSpc>
                          <a:spcPct val="120000"/>
                        </a:lnSpc>
                        <a:spcAft>
                          <a:spcPts val="0"/>
                        </a:spcAft>
                        <a:defRPr/>
                      </a:pPr>
                      <a:r>
                        <a:rPr lang="de-DE" sz="600">
                          <a:latin typeface="Garamond"/>
                          <a:ea typeface="Garamond"/>
                          <a:cs typeface="Times New Roman"/>
                        </a:rPr>
                        <a:t>S</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p>
                      <a:pPr algn="just">
                        <a:lnSpc>
                          <a:spcPct val="120000"/>
                        </a:lnSpc>
                        <a:spcAft>
                          <a:spcPts val="600"/>
                        </a:spcAft>
                        <a:defRPr/>
                      </a:pPr>
                      <a:r>
                        <a:rPr lang="de-DE" sz="600">
                          <a:latin typeface="Garamond"/>
                          <a:ea typeface="Garamond"/>
                          <a:cs typeface="Times New Roman"/>
                        </a:rPr>
                        <a:t>SP</a:t>
                      </a:r>
                      <a:endParaRPr lang="de-DE" sz="700">
                        <a:latin typeface="Garamond"/>
                        <a:ea typeface="Garamond"/>
                        <a:cs typeface="Times New Roman"/>
                      </a:endParaRPr>
                    </a:p>
                    <a:p>
                      <a:pPr algn="just">
                        <a:lnSpc>
                          <a:spcPct val="120000"/>
                        </a:lnSpc>
                        <a:spcAft>
                          <a:spcPts val="600"/>
                        </a:spcAft>
                        <a:defRPr/>
                      </a:pPr>
                      <a:r>
                        <a:rPr lang="de-DE" sz="600">
                          <a:latin typeface="Garamond"/>
                          <a:ea typeface="Garamond"/>
                          <a:cs typeface="Times New Roman"/>
                        </a:rPr>
                        <a:t>S</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r>
            </a:tbl>
          </a:graphicData>
        </a:graphic>
      </p:graphicFrame>
      <p:pic>
        <p:nvPicPr>
          <p:cNvPr id="7" name="Grafik 9" hidden="0"/>
          <p:cNvPicPr>
            <a:picLocks noChangeAspect="1"/>
          </p:cNvPicPr>
          <p:nvPr isPhoto="0" userDrawn="0"/>
        </p:nvPicPr>
        <p:blipFill>
          <a:blip r:embed="rId2"/>
          <a:stretch/>
        </p:blipFill>
        <p:spPr bwMode="auto">
          <a:xfrm>
            <a:off x="1524000" y="2571449"/>
            <a:ext cx="2474792" cy="2167506"/>
          </a:xfrm>
          <a:prstGeom prst="rect">
            <a:avLst/>
          </a:prstGeom>
        </p:spPr>
      </p:pic>
      <p:sp>
        <p:nvSpPr>
          <p:cNvPr id="8" name="Textfeld 12" hidden="0"/>
          <p:cNvSpPr/>
          <p:nvPr isPhoto="0" userDrawn="0"/>
        </p:nvSpPr>
        <p:spPr bwMode="auto">
          <a:xfrm>
            <a:off x="1524000" y="5420139"/>
            <a:ext cx="2859865" cy="923330"/>
          </a:xfrm>
          <a:prstGeom prst="rect">
            <a:avLst/>
          </a:prstGeom>
          <a:noFill/>
        </p:spPr>
        <p:txBody>
          <a:bodyPr wrap="square" rtlCol="0">
            <a:spAutoFit/>
          </a:bodyPr>
          <a:lstStyle/>
          <a:p>
            <a:pPr>
              <a:defRPr/>
            </a:pPr>
            <a:r>
              <a:rPr lang="de-DE"/>
              <a:t>Der Studienverlaufsplan</a:t>
            </a:r>
            <a:endParaRPr/>
          </a:p>
          <a:p>
            <a:pPr>
              <a:defRPr/>
            </a:pPr>
            <a:r>
              <a:rPr lang="de-DE"/>
              <a:t>dient der Orientierung! </a:t>
            </a:r>
            <a:endParaRPr/>
          </a:p>
          <a:p>
            <a:pPr>
              <a:defRPr/>
            </a:pPr>
            <a:endParaRPr lang="de-DE"/>
          </a:p>
        </p:txBody>
      </p:sp>
      <p:pic>
        <p:nvPicPr>
          <p:cNvPr id="9" name="Sound aufgezeichnet" descr="Sound aufgezeichnet" hidden="0">
            <a:hlinkClick r:id="" action="ppaction://media"/>
          </p:cNvPr>
          <p:cNvPicPr>
            <a:picLocks noChangeAspect="1"/>
          </p:cNvPicPr>
          <p:nvPr isPhoto="0" userDrawn="0">
            <a:audioFile r:link="rId5"/>
            <p:extLst>
              <p:ext uri="{DAA4B4D4-6D71-4841-9C94-3DE7FCFB9230}">
                <p14:media xmlns:p14="http://schemas.microsoft.com/office/powerpoint/2010/main" r:embed="rId4"/>
              </p:ext>
            </p:extLst>
          </p:nvPr>
        </p:nvPicPr>
        <p:blipFill>
          <a:blip r:embed="rId3"/>
          <a:stretch/>
        </p:blipFill>
        <p:spPr bwMode="auto">
          <a:xfrm>
            <a:off x="10725859" y="5077431"/>
            <a:ext cx="812800" cy="812800"/>
          </a:xfrm>
          <a:prstGeom prst="rect">
            <a:avLst/>
          </a:prstGeom>
          <a:solidFill>
            <a:schemeClr val="accent1">
              <a:lumMod val="40000"/>
              <a:lumOff val="60000"/>
            </a:schemeClr>
          </a:solid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hteck 4" hidden="0"/>
          <p:cNvSpPr/>
          <p:nvPr isPhoto="0" userDrawn="0"/>
        </p:nvSpPr>
        <p:spPr bwMode="auto">
          <a:xfrm>
            <a:off x="1524000" y="500042"/>
            <a:ext cx="9144000" cy="142876"/>
          </a:xfrm>
          <a:prstGeom prst="rect">
            <a:avLst/>
          </a:prstGeom>
          <a:solidFill>
            <a:schemeClr val="bg2">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5" name="Textfeld 6" hidden="0"/>
          <p:cNvSpPr/>
          <p:nvPr isPhoto="0" userDrawn="0"/>
        </p:nvSpPr>
        <p:spPr bwMode="auto">
          <a:xfrm>
            <a:off x="1952596" y="1214422"/>
            <a:ext cx="5786478" cy="369332"/>
          </a:xfrm>
          <a:prstGeom prst="rect">
            <a:avLst/>
          </a:prstGeom>
          <a:solidFill>
            <a:schemeClr val="accent1">
              <a:lumMod val="75000"/>
            </a:schemeClr>
          </a:solidFill>
          <a:ln>
            <a:solidFill>
              <a:schemeClr val="tx1"/>
            </a:solidFill>
          </a:ln>
        </p:spPr>
        <p:txBody>
          <a:bodyPr wrap="square" rtlCol="0">
            <a:spAutoFit/>
          </a:bodyPr>
          <a:lstStyle/>
          <a:p>
            <a:pPr>
              <a:defRPr/>
            </a:pPr>
            <a:r>
              <a:rPr lang="de-DE">
                <a:solidFill>
                  <a:schemeClr val="bg1"/>
                </a:solidFill>
              </a:rPr>
              <a:t>Historische Grundlagen: Alte Geschichte (WP/P)</a:t>
            </a:r>
            <a:endParaRPr/>
          </a:p>
        </p:txBody>
      </p:sp>
      <p:sp>
        <p:nvSpPr>
          <p:cNvPr id="6" name="Textfeld 7" hidden="0"/>
          <p:cNvSpPr/>
          <p:nvPr isPhoto="0" userDrawn="0"/>
        </p:nvSpPr>
        <p:spPr bwMode="auto">
          <a:xfrm>
            <a:off x="1952596" y="1928803"/>
            <a:ext cx="7429552" cy="646331"/>
          </a:xfrm>
          <a:prstGeom prst="rect">
            <a:avLst/>
          </a:prstGeom>
          <a:solidFill>
            <a:schemeClr val="bg1">
              <a:lumMod val="85000"/>
            </a:schemeClr>
          </a:solidFill>
          <a:ln>
            <a:solidFill>
              <a:schemeClr val="tx1"/>
            </a:solidFill>
          </a:ln>
        </p:spPr>
        <p:txBody>
          <a:bodyPr wrap="square" rtlCol="0">
            <a:spAutoFit/>
          </a:bodyPr>
          <a:lstStyle/>
          <a:p>
            <a:pPr>
              <a:defRPr/>
            </a:pPr>
            <a:r>
              <a:rPr lang="de-DE"/>
              <a:t>Vorlesung </a:t>
            </a:r>
            <a:endParaRPr/>
          </a:p>
          <a:p>
            <a:pPr>
              <a:defRPr/>
            </a:pPr>
            <a:r>
              <a:rPr lang="de-DE"/>
              <a:t>	Prüfung: Klausur oder mündliche Prüfung</a:t>
            </a:r>
            <a:endParaRPr/>
          </a:p>
        </p:txBody>
      </p:sp>
      <p:sp>
        <p:nvSpPr>
          <p:cNvPr id="7" name="Textfeld 11" hidden="0"/>
          <p:cNvSpPr/>
          <p:nvPr isPhoto="0" userDrawn="0"/>
        </p:nvSpPr>
        <p:spPr bwMode="auto">
          <a:xfrm>
            <a:off x="1952596" y="2786059"/>
            <a:ext cx="7429552" cy="646331"/>
          </a:xfrm>
          <a:prstGeom prst="rect">
            <a:avLst/>
          </a:prstGeom>
          <a:solidFill>
            <a:schemeClr val="bg1">
              <a:lumMod val="85000"/>
            </a:schemeClr>
          </a:solidFill>
          <a:ln>
            <a:solidFill>
              <a:schemeClr val="tx1"/>
            </a:solidFill>
          </a:ln>
        </p:spPr>
        <p:txBody>
          <a:bodyPr wrap="square" rtlCol="0">
            <a:spAutoFit/>
          </a:bodyPr>
          <a:lstStyle/>
          <a:p>
            <a:pPr>
              <a:defRPr/>
            </a:pPr>
            <a:r>
              <a:rPr lang="de-DE"/>
              <a:t>Proseminar:</a:t>
            </a:r>
            <a:endParaRPr/>
          </a:p>
          <a:p>
            <a:pPr>
              <a:defRPr/>
            </a:pPr>
            <a:r>
              <a:rPr lang="de-DE"/>
              <a:t>	Prüfung: Klausur oder Quellenkommentar</a:t>
            </a:r>
            <a:endParaRPr/>
          </a:p>
        </p:txBody>
      </p:sp>
      <p:sp>
        <p:nvSpPr>
          <p:cNvPr id="8" name="Titel 1" hidden="0"/>
          <p:cNvSpPr>
            <a:spLocks noGrp="1"/>
          </p:cNvSpPr>
          <p:nvPr isPhoto="0" userDrawn="0">
            <p:ph type="ctrTitle" hasCustomPrompt="0"/>
          </p:nvPr>
        </p:nvSpPr>
        <p:spPr bwMode="auto">
          <a:xfrm>
            <a:off x="1524000" y="0"/>
            <a:ext cx="9144000" cy="571480"/>
          </a:xfrm>
        </p:spPr>
        <p:txBody>
          <a:bodyPr/>
          <a:lstStyle/>
          <a:p>
            <a:pPr algn="l">
              <a:defRPr/>
            </a:pPr>
            <a:r>
              <a:rPr lang="de-DE" sz="2000"/>
              <a:t>   Geschichte L3/BBB</a:t>
            </a:r>
            <a:endParaRPr/>
          </a:p>
        </p:txBody>
      </p:sp>
      <p:pic>
        <p:nvPicPr>
          <p:cNvPr id="9" name="HG: Alte Geschichte" descr="HG: Alte Geschichte" hidden="0">
            <a:hlinkClick r:id="" action="ppaction://media"/>
          </p:cNvPr>
          <p:cNvPicPr>
            <a:picLocks noChangeAspect="1"/>
          </p:cNvPicPr>
          <p:nvPr isPhoto="0" userDrawn="0">
            <a:audioFile r:link="rId4"/>
            <p:extLst>
              <p:ext uri="{DAA4B4D4-6D71-4841-9C94-3DE7FCFB9230}">
                <p14:media xmlns:p14="http://schemas.microsoft.com/office/powerpoint/2010/main" r:embed="rId3"/>
              </p:ext>
            </p:extLst>
          </p:nvPr>
        </p:nvPicPr>
        <p:blipFill>
          <a:blip r:embed="rId2"/>
          <a:stretch/>
        </p:blipFill>
        <p:spPr bwMode="auto">
          <a:xfrm>
            <a:off x="9382148" y="5013176"/>
            <a:ext cx="812800" cy="812800"/>
          </a:xfrm>
          <a:prstGeom prst="rect">
            <a:avLst/>
          </a:prstGeom>
          <a:solidFill>
            <a:schemeClr val="accent3"/>
          </a:solid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hteck 3" hidden="0"/>
          <p:cNvSpPr/>
          <p:nvPr isPhoto="0" userDrawn="0"/>
        </p:nvSpPr>
        <p:spPr bwMode="auto">
          <a:xfrm>
            <a:off x="1524000" y="500042"/>
            <a:ext cx="9144000" cy="142876"/>
          </a:xfrm>
          <a:prstGeom prst="rect">
            <a:avLst/>
          </a:prstGeom>
          <a:solidFill>
            <a:schemeClr val="bg2">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5" name="Textfeld 4" hidden="0"/>
          <p:cNvSpPr/>
          <p:nvPr isPhoto="0" userDrawn="0"/>
        </p:nvSpPr>
        <p:spPr bwMode="auto">
          <a:xfrm>
            <a:off x="1881158" y="1214422"/>
            <a:ext cx="5786478" cy="369332"/>
          </a:xfrm>
          <a:prstGeom prst="rect">
            <a:avLst/>
          </a:prstGeom>
          <a:solidFill>
            <a:schemeClr val="accent1">
              <a:lumMod val="75000"/>
            </a:schemeClr>
          </a:solidFill>
          <a:ln>
            <a:solidFill>
              <a:schemeClr val="tx1"/>
            </a:solidFill>
          </a:ln>
        </p:spPr>
        <p:txBody>
          <a:bodyPr wrap="square" rtlCol="0">
            <a:spAutoFit/>
          </a:bodyPr>
          <a:lstStyle/>
          <a:p>
            <a:pPr>
              <a:defRPr/>
            </a:pPr>
            <a:r>
              <a:rPr lang="de-DE">
                <a:solidFill>
                  <a:schemeClr val="bg1"/>
                </a:solidFill>
              </a:rPr>
              <a:t>Historische Grundlagen:  Mittelalterliche Geschichte (WP/P)</a:t>
            </a:r>
            <a:endParaRPr/>
          </a:p>
        </p:txBody>
      </p:sp>
      <p:sp>
        <p:nvSpPr>
          <p:cNvPr id="6" name="Textfeld 5" hidden="0"/>
          <p:cNvSpPr/>
          <p:nvPr isPhoto="0" userDrawn="0"/>
        </p:nvSpPr>
        <p:spPr bwMode="auto">
          <a:xfrm>
            <a:off x="1881158" y="1928803"/>
            <a:ext cx="7500990" cy="646331"/>
          </a:xfrm>
          <a:prstGeom prst="rect">
            <a:avLst/>
          </a:prstGeom>
          <a:solidFill>
            <a:schemeClr val="bg1">
              <a:lumMod val="85000"/>
            </a:schemeClr>
          </a:solidFill>
          <a:ln>
            <a:solidFill>
              <a:schemeClr val="tx1"/>
            </a:solidFill>
          </a:ln>
        </p:spPr>
        <p:txBody>
          <a:bodyPr wrap="square" rtlCol="0">
            <a:spAutoFit/>
          </a:bodyPr>
          <a:lstStyle/>
          <a:p>
            <a:pPr>
              <a:defRPr/>
            </a:pPr>
            <a:r>
              <a:rPr lang="de-DE"/>
              <a:t>Vorlesung </a:t>
            </a:r>
            <a:endParaRPr/>
          </a:p>
          <a:p>
            <a:pPr>
              <a:defRPr/>
            </a:pPr>
            <a:r>
              <a:rPr lang="de-DE"/>
              <a:t>	Prüfung: Klausur </a:t>
            </a:r>
            <a:endParaRPr/>
          </a:p>
        </p:txBody>
      </p:sp>
      <p:sp>
        <p:nvSpPr>
          <p:cNvPr id="7" name="Textfeld 6" hidden="0"/>
          <p:cNvSpPr/>
          <p:nvPr isPhoto="0" userDrawn="0"/>
        </p:nvSpPr>
        <p:spPr bwMode="auto">
          <a:xfrm>
            <a:off x="1881158" y="2786059"/>
            <a:ext cx="7500990" cy="646331"/>
          </a:xfrm>
          <a:prstGeom prst="rect">
            <a:avLst/>
          </a:prstGeom>
          <a:solidFill>
            <a:schemeClr val="bg1">
              <a:lumMod val="85000"/>
            </a:schemeClr>
          </a:solidFill>
          <a:ln>
            <a:solidFill>
              <a:schemeClr val="tx1"/>
            </a:solidFill>
          </a:ln>
        </p:spPr>
        <p:txBody>
          <a:bodyPr wrap="square" rtlCol="0">
            <a:spAutoFit/>
          </a:bodyPr>
          <a:lstStyle/>
          <a:p>
            <a:pPr>
              <a:defRPr/>
            </a:pPr>
            <a:r>
              <a:rPr lang="de-DE"/>
              <a:t>Proseminar:</a:t>
            </a:r>
            <a:endParaRPr/>
          </a:p>
          <a:p>
            <a:pPr>
              <a:defRPr/>
            </a:pPr>
            <a:r>
              <a:rPr lang="de-DE"/>
              <a:t>	Prüfung: Hausarbeit</a:t>
            </a:r>
            <a:endParaRPr/>
          </a:p>
        </p:txBody>
      </p:sp>
      <p:sp>
        <p:nvSpPr>
          <p:cNvPr id="8" name="Textfeld 7" hidden="0"/>
          <p:cNvSpPr/>
          <p:nvPr isPhoto="0" userDrawn="0"/>
        </p:nvSpPr>
        <p:spPr bwMode="auto">
          <a:xfrm>
            <a:off x="1881158" y="3639926"/>
            <a:ext cx="7500990" cy="646331"/>
          </a:xfrm>
          <a:prstGeom prst="rect">
            <a:avLst/>
          </a:prstGeom>
          <a:solidFill>
            <a:schemeClr val="bg1">
              <a:lumMod val="85000"/>
            </a:schemeClr>
          </a:solidFill>
          <a:ln>
            <a:solidFill>
              <a:schemeClr val="tx1"/>
            </a:solidFill>
          </a:ln>
        </p:spPr>
        <p:txBody>
          <a:bodyPr wrap="square" rtlCol="0">
            <a:spAutoFit/>
          </a:bodyPr>
          <a:lstStyle/>
          <a:p>
            <a:pPr>
              <a:defRPr/>
            </a:pPr>
            <a:r>
              <a:rPr lang="de-DE"/>
              <a:t>Übung: Quellenkunde</a:t>
            </a:r>
            <a:endParaRPr/>
          </a:p>
          <a:p>
            <a:pPr>
              <a:defRPr/>
            </a:pPr>
            <a:r>
              <a:rPr lang="de-DE"/>
              <a:t>	Prüfung: Klausur </a:t>
            </a:r>
            <a:endParaRPr/>
          </a:p>
        </p:txBody>
      </p:sp>
      <p:sp>
        <p:nvSpPr>
          <p:cNvPr id="9" name="Titel 1" hidden="0"/>
          <p:cNvSpPr/>
          <p:nvPr isPhoto="0" userDrawn="0"/>
        </p:nvSpPr>
        <p:spPr bwMode="auto">
          <a:xfrm>
            <a:off x="1524000" y="0"/>
            <a:ext cx="9144000" cy="571480"/>
          </a:xfrm>
          <a:prstGeom prst="rect">
            <a:avLst/>
          </a:prstGeom>
        </p:spPr>
        <p:txBody>
          <a:bodyPr/>
          <a:lstStyle/>
          <a:p>
            <a:pPr lvl="0">
              <a:spcBef>
                <a:spcPts val="0"/>
              </a:spcBef>
              <a:defRPr/>
            </a:pPr>
            <a:r>
              <a:rPr lang="de-DE" sz="2000"/>
              <a:t> Geschichte L3/BBB</a:t>
            </a:r>
            <a:endParaRPr lang="de-DE" sz="2000">
              <a:latin typeface="+mj-lt"/>
              <a:ea typeface="+mj-ea"/>
              <a:cs typeface="+mj-cs"/>
            </a:endParaRPr>
          </a:p>
        </p:txBody>
      </p:sp>
      <p:sp>
        <p:nvSpPr>
          <p:cNvPr id="10" name="Textfeld 1" hidden="0"/>
          <p:cNvSpPr/>
          <p:nvPr isPhoto="0" userDrawn="0"/>
        </p:nvSpPr>
        <p:spPr bwMode="auto">
          <a:xfrm>
            <a:off x="3071664" y="4941169"/>
            <a:ext cx="5184576" cy="1200329"/>
          </a:xfrm>
          <a:prstGeom prst="rect">
            <a:avLst/>
          </a:prstGeom>
          <a:noFill/>
        </p:spPr>
        <p:txBody>
          <a:bodyPr wrap="square" rtlCol="0">
            <a:spAutoFit/>
          </a:bodyPr>
          <a:lstStyle/>
          <a:p>
            <a:pPr>
              <a:defRPr/>
            </a:pPr>
            <a:r>
              <a:rPr lang="de-DE"/>
              <a:t>Wenn Lateinkenntnisse erst im Studium erworben werden, sollte das Grundlagenmodul „Mittelalter“ erst danach begonnen werden! </a:t>
            </a:r>
            <a:endParaRPr/>
          </a:p>
          <a:p>
            <a:pPr>
              <a:defRPr/>
            </a:pPr>
            <a:endParaRPr lang="de-DE"/>
          </a:p>
        </p:txBody>
      </p:sp>
      <p:pic>
        <p:nvPicPr>
          <p:cNvPr id="11" name="StEW L3 GM Mittelalter" hidden="0">
            <a:hlinkClick r:id="" action="ppaction://media"/>
          </p:cNvPr>
          <p:cNvPicPr>
            <a:picLocks noChangeAspect="1"/>
          </p:cNvPicPr>
          <p:nvPr isPhoto="0" userDrawn="0">
            <a:audioFile r:link="rId4"/>
            <p:extLst>
              <p:ext uri="{DAA4B4D4-6D71-4841-9C94-3DE7FCFB9230}">
                <p14:media xmlns:p14="http://schemas.microsoft.com/office/powerpoint/2010/main" r:embed="rId3"/>
              </p:ext>
            </p:extLst>
          </p:nvPr>
        </p:nvPicPr>
        <p:blipFill>
          <a:blip r:embed="rId2"/>
          <a:stretch/>
        </p:blipFill>
        <p:spPr bwMode="auto">
          <a:xfrm>
            <a:off x="10560496" y="530120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hteck 1" hidden="0"/>
          <p:cNvSpPr/>
          <p:nvPr isPhoto="0" userDrawn="0"/>
        </p:nvSpPr>
        <p:spPr bwMode="auto">
          <a:xfrm>
            <a:off x="1524000" y="500042"/>
            <a:ext cx="9144000" cy="142876"/>
          </a:xfrm>
          <a:prstGeom prst="rect">
            <a:avLst/>
          </a:prstGeom>
          <a:solidFill>
            <a:schemeClr val="bg2">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5" name="Textfeld 2" hidden="0"/>
          <p:cNvSpPr/>
          <p:nvPr isPhoto="0" userDrawn="0"/>
        </p:nvSpPr>
        <p:spPr bwMode="auto">
          <a:xfrm>
            <a:off x="1952596" y="1214422"/>
            <a:ext cx="5786478" cy="369332"/>
          </a:xfrm>
          <a:prstGeom prst="rect">
            <a:avLst/>
          </a:prstGeom>
          <a:solidFill>
            <a:schemeClr val="accent1">
              <a:lumMod val="75000"/>
            </a:schemeClr>
          </a:solidFill>
          <a:ln>
            <a:solidFill>
              <a:schemeClr val="tx1"/>
            </a:solidFill>
          </a:ln>
        </p:spPr>
        <p:txBody>
          <a:bodyPr wrap="square" rtlCol="0">
            <a:spAutoFit/>
          </a:bodyPr>
          <a:lstStyle/>
          <a:p>
            <a:pPr>
              <a:defRPr/>
            </a:pPr>
            <a:r>
              <a:rPr lang="de-DE">
                <a:solidFill>
                  <a:schemeClr val="bg1"/>
                </a:solidFill>
              </a:rPr>
              <a:t>Historische Grundlagen: Neuere Geschichte(P)</a:t>
            </a:r>
            <a:endParaRPr/>
          </a:p>
        </p:txBody>
      </p:sp>
      <p:sp>
        <p:nvSpPr>
          <p:cNvPr id="6" name="Textfeld 3" hidden="0"/>
          <p:cNvSpPr/>
          <p:nvPr isPhoto="0" userDrawn="0"/>
        </p:nvSpPr>
        <p:spPr bwMode="auto">
          <a:xfrm>
            <a:off x="1952596" y="1928803"/>
            <a:ext cx="7429552" cy="646331"/>
          </a:xfrm>
          <a:prstGeom prst="rect">
            <a:avLst/>
          </a:prstGeom>
          <a:solidFill>
            <a:schemeClr val="bg1">
              <a:lumMod val="85000"/>
            </a:schemeClr>
          </a:solidFill>
          <a:ln>
            <a:solidFill>
              <a:schemeClr val="tx1"/>
            </a:solidFill>
          </a:ln>
        </p:spPr>
        <p:txBody>
          <a:bodyPr wrap="square" rtlCol="0">
            <a:spAutoFit/>
          </a:bodyPr>
          <a:lstStyle/>
          <a:p>
            <a:pPr>
              <a:defRPr/>
            </a:pPr>
            <a:r>
              <a:rPr lang="de-DE"/>
              <a:t>Vorlesung </a:t>
            </a:r>
            <a:endParaRPr/>
          </a:p>
          <a:p>
            <a:pPr>
              <a:defRPr/>
            </a:pPr>
            <a:r>
              <a:rPr lang="de-DE"/>
              <a:t>	Prüfung: Klausur oder mündliche Prüfung</a:t>
            </a:r>
            <a:endParaRPr/>
          </a:p>
        </p:txBody>
      </p:sp>
      <p:sp>
        <p:nvSpPr>
          <p:cNvPr id="7" name="Textfeld 4" hidden="0"/>
          <p:cNvSpPr/>
          <p:nvPr isPhoto="0" userDrawn="0"/>
        </p:nvSpPr>
        <p:spPr bwMode="auto">
          <a:xfrm>
            <a:off x="1952596" y="2786059"/>
            <a:ext cx="7429552" cy="646331"/>
          </a:xfrm>
          <a:prstGeom prst="rect">
            <a:avLst/>
          </a:prstGeom>
          <a:solidFill>
            <a:schemeClr val="bg1">
              <a:lumMod val="85000"/>
            </a:schemeClr>
          </a:solidFill>
          <a:ln>
            <a:solidFill>
              <a:schemeClr val="tx1"/>
            </a:solidFill>
          </a:ln>
        </p:spPr>
        <p:txBody>
          <a:bodyPr wrap="square" rtlCol="0">
            <a:spAutoFit/>
          </a:bodyPr>
          <a:lstStyle/>
          <a:p>
            <a:pPr>
              <a:defRPr/>
            </a:pPr>
            <a:r>
              <a:rPr lang="de-DE"/>
              <a:t>Proseminar:</a:t>
            </a:r>
            <a:endParaRPr/>
          </a:p>
          <a:p>
            <a:pPr>
              <a:defRPr/>
            </a:pPr>
            <a:r>
              <a:rPr lang="de-DE"/>
              <a:t>	Prüfung: Hausarbeit</a:t>
            </a:r>
            <a:endParaRPr/>
          </a:p>
        </p:txBody>
      </p:sp>
      <p:sp>
        <p:nvSpPr>
          <p:cNvPr id="8" name="Textfeld 5" hidden="0"/>
          <p:cNvSpPr/>
          <p:nvPr isPhoto="0" userDrawn="0"/>
        </p:nvSpPr>
        <p:spPr bwMode="auto">
          <a:xfrm>
            <a:off x="1952596" y="3639926"/>
            <a:ext cx="7429552" cy="646331"/>
          </a:xfrm>
          <a:prstGeom prst="rect">
            <a:avLst/>
          </a:prstGeom>
          <a:solidFill>
            <a:schemeClr val="bg1">
              <a:lumMod val="85000"/>
            </a:schemeClr>
          </a:solidFill>
          <a:ln>
            <a:solidFill>
              <a:schemeClr val="tx1"/>
            </a:solidFill>
          </a:ln>
        </p:spPr>
        <p:txBody>
          <a:bodyPr wrap="square" rtlCol="0">
            <a:spAutoFit/>
          </a:bodyPr>
          <a:lstStyle/>
          <a:p>
            <a:pPr>
              <a:defRPr/>
            </a:pPr>
            <a:r>
              <a:rPr lang="de-DE"/>
              <a:t>Übung: Quellenkunde</a:t>
            </a:r>
            <a:endParaRPr/>
          </a:p>
          <a:p>
            <a:pPr>
              <a:defRPr/>
            </a:pPr>
            <a:r>
              <a:rPr lang="de-DE"/>
              <a:t>	Prüfung: Hausarbeit</a:t>
            </a:r>
            <a:endParaRPr/>
          </a:p>
        </p:txBody>
      </p:sp>
      <p:sp>
        <p:nvSpPr>
          <p:cNvPr id="9" name="Titel 1" hidden="0"/>
          <p:cNvSpPr/>
          <p:nvPr isPhoto="0" userDrawn="0"/>
        </p:nvSpPr>
        <p:spPr bwMode="auto">
          <a:xfrm>
            <a:off x="1524000" y="0"/>
            <a:ext cx="9144000" cy="571480"/>
          </a:xfrm>
          <a:prstGeom prst="rect">
            <a:avLst/>
          </a:prstGeom>
        </p:spPr>
        <p:txBody>
          <a:bodyPr/>
          <a:lstStyle/>
          <a:p>
            <a:pPr lvl="0">
              <a:spcBef>
                <a:spcPts val="0"/>
              </a:spcBef>
              <a:defRPr/>
            </a:pPr>
            <a:r>
              <a:rPr lang="de-DE" sz="2000">
                <a:latin typeface="+mj-lt"/>
                <a:ea typeface="+mj-ea"/>
                <a:cs typeface="+mj-cs"/>
              </a:rPr>
              <a:t>   </a:t>
            </a:r>
            <a:r>
              <a:rPr lang="de-DE" sz="2000"/>
              <a:t> Geschichte L3/BBB</a:t>
            </a:r>
            <a:endParaRPr lang="de-DE" sz="2000">
              <a:latin typeface="+mj-lt"/>
              <a:ea typeface="+mj-ea"/>
              <a:cs typeface="+mj-cs"/>
            </a:endParaRPr>
          </a:p>
        </p:txBody>
      </p:sp>
      <p:pic>
        <p:nvPicPr>
          <p:cNvPr id="10" name="Sound aufgezeichnet" hidden="0">
            <a:hlinkClick r:id="" action="ppaction://media"/>
          </p:cNvPr>
          <p:cNvPicPr>
            <a:picLocks noChangeAspect="1"/>
          </p:cNvPicPr>
          <p:nvPr isPhoto="0" userDrawn="0">
            <a:audioFile r:link="rId4"/>
            <p:extLst>
              <p:ext uri="{DAA4B4D4-6D71-4841-9C94-3DE7FCFB9230}">
                <p14:media xmlns:p14="http://schemas.microsoft.com/office/powerpoint/2010/main" r:embed="rId3"/>
              </p:ext>
            </p:extLst>
          </p:nvPr>
        </p:nvPicPr>
        <p:blipFill>
          <a:blip r:embed="rId2"/>
          <a:stretch/>
        </p:blipFill>
        <p:spPr bwMode="auto">
          <a:xfrm>
            <a:off x="10061732" y="5229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hteck 4" hidden="0"/>
          <p:cNvSpPr/>
          <p:nvPr isPhoto="0" userDrawn="0"/>
        </p:nvSpPr>
        <p:spPr bwMode="auto">
          <a:xfrm>
            <a:off x="1524000" y="500042"/>
            <a:ext cx="9144000" cy="142876"/>
          </a:xfrm>
          <a:prstGeom prst="rect">
            <a:avLst/>
          </a:prstGeom>
          <a:solidFill>
            <a:schemeClr val="bg2">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5" name="Textfeld 6" hidden="0"/>
          <p:cNvSpPr/>
          <p:nvPr isPhoto="0" userDrawn="0"/>
        </p:nvSpPr>
        <p:spPr bwMode="auto">
          <a:xfrm>
            <a:off x="1952596" y="1214422"/>
            <a:ext cx="5786478" cy="369332"/>
          </a:xfrm>
          <a:prstGeom prst="rect">
            <a:avLst/>
          </a:prstGeom>
          <a:solidFill>
            <a:schemeClr val="accent1">
              <a:lumMod val="75000"/>
            </a:schemeClr>
          </a:solidFill>
          <a:ln>
            <a:solidFill>
              <a:schemeClr val="tx1"/>
            </a:solidFill>
          </a:ln>
        </p:spPr>
        <p:txBody>
          <a:bodyPr wrap="square" rtlCol="0">
            <a:spAutoFit/>
          </a:bodyPr>
          <a:lstStyle/>
          <a:p>
            <a:pPr>
              <a:defRPr/>
            </a:pPr>
            <a:r>
              <a:rPr lang="de-DE">
                <a:solidFill>
                  <a:schemeClr val="bg1"/>
                </a:solidFill>
              </a:rPr>
              <a:t>Modul: Theorie und Methode</a:t>
            </a:r>
            <a:endParaRPr/>
          </a:p>
        </p:txBody>
      </p:sp>
      <p:sp>
        <p:nvSpPr>
          <p:cNvPr id="6" name="Textfeld 7" hidden="0"/>
          <p:cNvSpPr/>
          <p:nvPr isPhoto="0" userDrawn="0"/>
        </p:nvSpPr>
        <p:spPr bwMode="auto">
          <a:xfrm>
            <a:off x="1952596" y="1928803"/>
            <a:ext cx="7429552" cy="646331"/>
          </a:xfrm>
          <a:prstGeom prst="rect">
            <a:avLst/>
          </a:prstGeom>
          <a:solidFill>
            <a:schemeClr val="bg1">
              <a:lumMod val="85000"/>
            </a:schemeClr>
          </a:solidFill>
          <a:ln>
            <a:solidFill>
              <a:schemeClr val="tx1"/>
            </a:solidFill>
          </a:ln>
        </p:spPr>
        <p:txBody>
          <a:bodyPr wrap="square" rtlCol="0">
            <a:spAutoFit/>
          </a:bodyPr>
          <a:lstStyle/>
          <a:p>
            <a:pPr>
              <a:defRPr/>
            </a:pPr>
            <a:r>
              <a:rPr lang="de-DE"/>
              <a:t>Übung:</a:t>
            </a:r>
            <a:endParaRPr/>
          </a:p>
          <a:p>
            <a:pPr>
              <a:defRPr/>
            </a:pPr>
            <a:r>
              <a:rPr lang="de-DE"/>
              <a:t>	Prüfung: Essay, Rezension oder Referat mit Ausarbeitung</a:t>
            </a:r>
            <a:endParaRPr/>
          </a:p>
        </p:txBody>
      </p:sp>
      <p:sp>
        <p:nvSpPr>
          <p:cNvPr id="7" name="Titel 1" hidden="0"/>
          <p:cNvSpPr>
            <a:spLocks noGrp="1"/>
          </p:cNvSpPr>
          <p:nvPr isPhoto="0" userDrawn="0">
            <p:ph type="ctrTitle" hasCustomPrompt="0"/>
          </p:nvPr>
        </p:nvSpPr>
        <p:spPr bwMode="auto">
          <a:xfrm>
            <a:off x="1524000" y="0"/>
            <a:ext cx="9144000" cy="571480"/>
          </a:xfrm>
        </p:spPr>
        <p:txBody>
          <a:bodyPr/>
          <a:lstStyle/>
          <a:p>
            <a:pPr algn="l">
              <a:defRPr/>
            </a:pPr>
            <a:r>
              <a:rPr lang="de-DE" sz="2000"/>
              <a:t>    Geschichte L3/BBB</a:t>
            </a:r>
            <a:endParaRPr/>
          </a:p>
        </p:txBody>
      </p:sp>
      <p:sp>
        <p:nvSpPr>
          <p:cNvPr id="8" name="Textfeld 2" hidden="0"/>
          <p:cNvSpPr/>
          <p:nvPr isPhoto="0" userDrawn="0"/>
        </p:nvSpPr>
        <p:spPr bwMode="auto">
          <a:xfrm>
            <a:off x="3431703" y="3717032"/>
            <a:ext cx="4968623" cy="640115"/>
          </a:xfrm>
          <a:prstGeom prst="rect">
            <a:avLst/>
          </a:prstGeom>
          <a:noFill/>
        </p:spPr>
        <p:txBody>
          <a:bodyPr wrap="square" rtlCol="0">
            <a:spAutoFit/>
          </a:bodyPr>
          <a:lstStyle/>
          <a:p>
            <a:pPr>
              <a:defRPr/>
            </a:pPr>
            <a:r>
              <a:rPr lang="de-DE"/>
              <a:t>TIPP:</a:t>
            </a:r>
            <a:endParaRPr/>
          </a:p>
          <a:p>
            <a:pPr>
              <a:defRPr/>
            </a:pPr>
            <a:r>
              <a:rPr lang="de-DE"/>
              <a:t>Nicht im ersten Semester belegen! </a:t>
            </a:r>
            <a:endParaRPr/>
          </a:p>
        </p:txBody>
      </p:sp>
      <p:pic>
        <p:nvPicPr>
          <p:cNvPr id="9" name="Sound aufgezeichnet" hidden="0">
            <a:hlinkClick r:id="" action="ppaction://media"/>
          </p:cNvPr>
          <p:cNvPicPr>
            <a:picLocks noChangeAspect="1"/>
          </p:cNvPicPr>
          <p:nvPr isPhoto="0" userDrawn="0">
            <a:audioFile r:link="rId4"/>
            <p:extLst>
              <p:ext uri="{DAA4B4D4-6D71-4841-9C94-3DE7FCFB9230}">
                <p14:media xmlns:p14="http://schemas.microsoft.com/office/powerpoint/2010/main" r:embed="rId3"/>
              </p:ext>
            </p:extLst>
          </p:nvPr>
        </p:nvPicPr>
        <p:blipFill>
          <a:blip r:embed="rId2"/>
          <a:stretch/>
        </p:blipFill>
        <p:spPr bwMode="auto">
          <a:xfrm>
            <a:off x="10025350" y="5373216"/>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hteck 4" hidden="0"/>
          <p:cNvSpPr/>
          <p:nvPr isPhoto="0" userDrawn="0"/>
        </p:nvSpPr>
        <p:spPr bwMode="auto">
          <a:xfrm>
            <a:off x="1524000" y="500042"/>
            <a:ext cx="9144000" cy="142876"/>
          </a:xfrm>
          <a:prstGeom prst="rect">
            <a:avLst/>
          </a:prstGeom>
          <a:solidFill>
            <a:schemeClr val="bg2">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5" name="Textfeld 6" hidden="0"/>
          <p:cNvSpPr/>
          <p:nvPr isPhoto="0" userDrawn="0"/>
        </p:nvSpPr>
        <p:spPr bwMode="auto">
          <a:xfrm>
            <a:off x="1952596" y="1214422"/>
            <a:ext cx="5786478" cy="369332"/>
          </a:xfrm>
          <a:prstGeom prst="rect">
            <a:avLst/>
          </a:prstGeom>
          <a:solidFill>
            <a:schemeClr val="accent6"/>
          </a:solidFill>
          <a:ln>
            <a:solidFill>
              <a:schemeClr val="tx1"/>
            </a:solidFill>
          </a:ln>
        </p:spPr>
        <p:txBody>
          <a:bodyPr wrap="square" rtlCol="0">
            <a:spAutoFit/>
          </a:bodyPr>
          <a:lstStyle/>
          <a:p>
            <a:pPr>
              <a:defRPr/>
            </a:pPr>
            <a:r>
              <a:rPr lang="de-DE">
                <a:solidFill>
                  <a:sysClr val="windowText" lastClr="000000"/>
                </a:solidFill>
              </a:rPr>
              <a:t>Theorie 1: Didaktik</a:t>
            </a:r>
            <a:endParaRPr/>
          </a:p>
        </p:txBody>
      </p:sp>
      <p:sp>
        <p:nvSpPr>
          <p:cNvPr id="6" name="Textfeld 7" hidden="0"/>
          <p:cNvSpPr/>
          <p:nvPr isPhoto="0" userDrawn="0"/>
        </p:nvSpPr>
        <p:spPr bwMode="auto">
          <a:xfrm>
            <a:off x="1952596" y="1997361"/>
            <a:ext cx="7429552" cy="646331"/>
          </a:xfrm>
          <a:prstGeom prst="rect">
            <a:avLst/>
          </a:prstGeom>
          <a:solidFill>
            <a:schemeClr val="bg1">
              <a:lumMod val="85000"/>
            </a:schemeClr>
          </a:solidFill>
          <a:ln>
            <a:solidFill>
              <a:schemeClr val="tx1"/>
            </a:solidFill>
          </a:ln>
        </p:spPr>
        <p:txBody>
          <a:bodyPr wrap="square" rtlCol="0">
            <a:spAutoFit/>
          </a:bodyPr>
          <a:lstStyle/>
          <a:p>
            <a:pPr>
              <a:defRPr/>
            </a:pPr>
            <a:r>
              <a:rPr lang="de-DE"/>
              <a:t>Vorlesung: Grundlagen der Geschichtsdidaktik</a:t>
            </a:r>
            <a:endParaRPr/>
          </a:p>
          <a:p>
            <a:pPr>
              <a:defRPr/>
            </a:pPr>
            <a:r>
              <a:rPr lang="de-DE"/>
              <a:t>	Prüfung: Anwesenheit/Erledigung von mehreren Hausaufgaben</a:t>
            </a:r>
            <a:endParaRPr/>
          </a:p>
        </p:txBody>
      </p:sp>
      <p:sp>
        <p:nvSpPr>
          <p:cNvPr id="7" name="Textfeld 11" hidden="0"/>
          <p:cNvSpPr/>
          <p:nvPr isPhoto="0" userDrawn="0"/>
        </p:nvSpPr>
        <p:spPr bwMode="auto">
          <a:xfrm>
            <a:off x="1952596" y="2938197"/>
            <a:ext cx="7429552" cy="646331"/>
          </a:xfrm>
          <a:prstGeom prst="rect">
            <a:avLst/>
          </a:prstGeom>
          <a:solidFill>
            <a:schemeClr val="bg1">
              <a:lumMod val="85000"/>
            </a:schemeClr>
          </a:solidFill>
          <a:ln>
            <a:solidFill>
              <a:schemeClr val="tx1"/>
            </a:solidFill>
          </a:ln>
        </p:spPr>
        <p:txBody>
          <a:bodyPr wrap="square" rtlCol="0">
            <a:spAutoFit/>
          </a:bodyPr>
          <a:lstStyle/>
          <a:p>
            <a:pPr>
              <a:defRPr/>
            </a:pPr>
            <a:r>
              <a:rPr lang="de-DE"/>
              <a:t>Proseminar: Einführung in die Geschichtsdidaktik</a:t>
            </a:r>
            <a:endParaRPr/>
          </a:p>
          <a:p>
            <a:pPr>
              <a:defRPr/>
            </a:pPr>
            <a:r>
              <a:rPr lang="de-DE"/>
              <a:t>	Prüfung: Klausur</a:t>
            </a:r>
            <a:endParaRPr/>
          </a:p>
        </p:txBody>
      </p:sp>
      <p:sp>
        <p:nvSpPr>
          <p:cNvPr id="8" name="Titel 1" hidden="0"/>
          <p:cNvSpPr>
            <a:spLocks noGrp="1"/>
          </p:cNvSpPr>
          <p:nvPr isPhoto="0" userDrawn="0">
            <p:ph type="ctrTitle" hasCustomPrompt="0"/>
          </p:nvPr>
        </p:nvSpPr>
        <p:spPr bwMode="auto">
          <a:xfrm>
            <a:off x="1524000" y="0"/>
            <a:ext cx="9144000" cy="571480"/>
          </a:xfrm>
        </p:spPr>
        <p:txBody>
          <a:bodyPr/>
          <a:lstStyle/>
          <a:p>
            <a:pPr algn="l">
              <a:defRPr/>
            </a:pPr>
            <a:r>
              <a:rPr lang="de-DE" sz="2000"/>
              <a:t>    Geschichte L3</a:t>
            </a:r>
            <a:endParaRPr/>
          </a:p>
        </p:txBody>
      </p:sp>
      <p:sp>
        <p:nvSpPr>
          <p:cNvPr id="9" name="Textfeld 1" hidden="0"/>
          <p:cNvSpPr/>
          <p:nvPr isPhoto="0" userDrawn="0"/>
        </p:nvSpPr>
        <p:spPr bwMode="auto">
          <a:xfrm>
            <a:off x="3215680" y="4221088"/>
            <a:ext cx="5616624" cy="923330"/>
          </a:xfrm>
          <a:prstGeom prst="rect">
            <a:avLst/>
          </a:prstGeom>
          <a:noFill/>
        </p:spPr>
        <p:txBody>
          <a:bodyPr wrap="square" rtlCol="0">
            <a:spAutoFit/>
          </a:bodyPr>
          <a:lstStyle/>
          <a:p>
            <a:pPr>
              <a:defRPr/>
            </a:pPr>
            <a:r>
              <a:rPr lang="de-DE"/>
              <a:t>Hinweise:</a:t>
            </a:r>
            <a:endParaRPr/>
          </a:p>
          <a:p>
            <a:pPr>
              <a:defRPr/>
            </a:pPr>
            <a:r>
              <a:rPr lang="de-DE"/>
              <a:t>Vorlesung und Proseminar ergänzen sich, müssen aber nicht notwendig im gleichen Semester studiert werden. </a:t>
            </a:r>
            <a:endParaRPr/>
          </a:p>
        </p:txBody>
      </p:sp>
      <p:pic>
        <p:nvPicPr>
          <p:cNvPr id="10" name="Sound aufgezeichnet" descr="Sound aufgezeichnet" hidden="0">
            <a:hlinkClick r:id="" action="ppaction://media"/>
          </p:cNvPr>
          <p:cNvPicPr>
            <a:picLocks noChangeAspect="1"/>
          </p:cNvPicPr>
          <p:nvPr isPhoto="0" userDrawn="0">
            <a:audioFile r:link="rId4"/>
            <p:extLst>
              <p:ext uri="{DAA4B4D4-6D71-4841-9C94-3DE7FCFB9230}">
                <p14:media xmlns:p14="http://schemas.microsoft.com/office/powerpoint/2010/main" r:embed="rId3"/>
              </p:ext>
            </p:extLst>
          </p:nvPr>
        </p:nvPicPr>
        <p:blipFill>
          <a:blip r:embed="rId2"/>
          <a:stretch/>
        </p:blipFill>
        <p:spPr bwMode="auto">
          <a:xfrm>
            <a:off x="10668000" y="4823265"/>
            <a:ext cx="812800" cy="812800"/>
          </a:xfrm>
          <a:prstGeom prst="rect">
            <a:avLst/>
          </a:prstGeom>
          <a:solidFill>
            <a:schemeClr val="accent1">
              <a:lumMod val="40000"/>
              <a:lumOff val="60000"/>
            </a:schemeClr>
          </a:solid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hteck 4" hidden="0"/>
          <p:cNvSpPr/>
          <p:nvPr isPhoto="0" userDrawn="0"/>
        </p:nvSpPr>
        <p:spPr bwMode="auto">
          <a:xfrm>
            <a:off x="1524000" y="500042"/>
            <a:ext cx="9144000" cy="142876"/>
          </a:xfrm>
          <a:prstGeom prst="rect">
            <a:avLst/>
          </a:prstGeom>
          <a:solidFill>
            <a:schemeClr val="bg2">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5" name="Textfeld 6" hidden="0"/>
          <p:cNvSpPr/>
          <p:nvPr isPhoto="0" userDrawn="0"/>
        </p:nvSpPr>
        <p:spPr bwMode="auto">
          <a:xfrm>
            <a:off x="1952596" y="1214422"/>
            <a:ext cx="5786478" cy="369332"/>
          </a:xfrm>
          <a:prstGeom prst="rect">
            <a:avLst/>
          </a:prstGeom>
          <a:solidFill>
            <a:schemeClr val="accent6">
              <a:lumMod val="75000"/>
            </a:schemeClr>
          </a:solidFill>
          <a:ln>
            <a:solidFill>
              <a:schemeClr val="tx1"/>
            </a:solidFill>
          </a:ln>
        </p:spPr>
        <p:txBody>
          <a:bodyPr wrap="square" rtlCol="0">
            <a:spAutoFit/>
          </a:bodyPr>
          <a:lstStyle/>
          <a:p>
            <a:pPr>
              <a:defRPr/>
            </a:pPr>
            <a:r>
              <a:rPr lang="de-DE">
                <a:solidFill>
                  <a:sysClr val="windowText" lastClr="000000"/>
                </a:solidFill>
              </a:rPr>
              <a:t>Pragmatik I: Didaktik und Fachwissenschaft</a:t>
            </a:r>
            <a:endParaRPr/>
          </a:p>
        </p:txBody>
      </p:sp>
      <p:sp>
        <p:nvSpPr>
          <p:cNvPr id="6" name="Textfeld 7" hidden="0"/>
          <p:cNvSpPr/>
          <p:nvPr isPhoto="0" userDrawn="0"/>
        </p:nvSpPr>
        <p:spPr bwMode="auto">
          <a:xfrm>
            <a:off x="2166910" y="1928803"/>
            <a:ext cx="7215238" cy="646331"/>
          </a:xfrm>
          <a:prstGeom prst="rect">
            <a:avLst/>
          </a:prstGeom>
          <a:solidFill>
            <a:schemeClr val="bg1">
              <a:lumMod val="85000"/>
            </a:schemeClr>
          </a:solidFill>
          <a:ln>
            <a:solidFill>
              <a:schemeClr val="tx1"/>
            </a:solidFill>
          </a:ln>
        </p:spPr>
        <p:txBody>
          <a:bodyPr wrap="square" rtlCol="0">
            <a:spAutoFit/>
          </a:bodyPr>
          <a:lstStyle/>
          <a:p>
            <a:pPr>
              <a:defRPr/>
            </a:pPr>
            <a:r>
              <a:rPr lang="de-DE"/>
              <a:t>Proseminar: Historische Exkursion</a:t>
            </a:r>
            <a:endParaRPr/>
          </a:p>
          <a:p>
            <a:pPr>
              <a:defRPr/>
            </a:pPr>
            <a:r>
              <a:rPr lang="de-DE"/>
              <a:t>	Prüfung: Referat und Ausarbeitung</a:t>
            </a:r>
            <a:endParaRPr/>
          </a:p>
        </p:txBody>
      </p:sp>
      <p:sp>
        <p:nvSpPr>
          <p:cNvPr id="7" name="Textfeld 11" hidden="0"/>
          <p:cNvSpPr/>
          <p:nvPr isPhoto="0" userDrawn="0"/>
        </p:nvSpPr>
        <p:spPr bwMode="auto">
          <a:xfrm>
            <a:off x="2166910" y="2786058"/>
            <a:ext cx="7215238" cy="923330"/>
          </a:xfrm>
          <a:prstGeom prst="rect">
            <a:avLst/>
          </a:prstGeom>
          <a:solidFill>
            <a:schemeClr val="bg1">
              <a:lumMod val="85000"/>
            </a:schemeClr>
          </a:solidFill>
          <a:ln>
            <a:solidFill>
              <a:schemeClr val="tx1"/>
            </a:solidFill>
          </a:ln>
        </p:spPr>
        <p:txBody>
          <a:bodyPr wrap="square" rtlCol="0">
            <a:spAutoFit/>
          </a:bodyPr>
          <a:lstStyle/>
          <a:p>
            <a:pPr>
              <a:defRPr/>
            </a:pPr>
            <a:r>
              <a:rPr lang="de-DE"/>
              <a:t>Proseminar: Projektunterricht oder fächerverbindendes Lernen</a:t>
            </a:r>
            <a:endParaRPr/>
          </a:p>
          <a:p>
            <a:pPr>
              <a:defRPr/>
            </a:pPr>
            <a:r>
              <a:rPr lang="de-DE"/>
              <a:t>	Prüfung: Ausarbeitung und Reflexion eines Lehr-Lernszenarios 	 oder Projektpräsentation im Portfolio mit Reflexion</a:t>
            </a:r>
            <a:endParaRPr/>
          </a:p>
        </p:txBody>
      </p:sp>
      <p:sp>
        <p:nvSpPr>
          <p:cNvPr id="8" name="Titel 1" hidden="0"/>
          <p:cNvSpPr>
            <a:spLocks noGrp="1"/>
          </p:cNvSpPr>
          <p:nvPr isPhoto="0" userDrawn="0">
            <p:ph type="ctrTitle" hasCustomPrompt="0"/>
          </p:nvPr>
        </p:nvSpPr>
        <p:spPr bwMode="auto">
          <a:xfrm>
            <a:off x="1524000" y="0"/>
            <a:ext cx="9144000" cy="571480"/>
          </a:xfrm>
        </p:spPr>
        <p:txBody>
          <a:bodyPr/>
          <a:lstStyle/>
          <a:p>
            <a:pPr algn="l">
              <a:defRPr/>
            </a:pPr>
            <a:r>
              <a:rPr lang="de-DE" sz="2000"/>
              <a:t>    Geschichte L2/3/5/BBB</a:t>
            </a:r>
            <a:endParaRPr/>
          </a:p>
        </p:txBody>
      </p:sp>
      <p:pic>
        <p:nvPicPr>
          <p:cNvPr id="9" name="Sound aufgezeichnet" descr="Sound aufgezeichnet" hidden="0">
            <a:hlinkClick r:id="" action="ppaction://media"/>
          </p:cNvPr>
          <p:cNvPicPr>
            <a:picLocks noChangeAspect="1"/>
          </p:cNvPicPr>
          <p:nvPr isPhoto="0" userDrawn="0">
            <a:audioFile r:link="rId4"/>
            <p:extLst>
              <p:ext uri="{DAA4B4D4-6D71-4841-9C94-3DE7FCFB9230}">
                <p14:media xmlns:p14="http://schemas.microsoft.com/office/powerpoint/2010/main" r:embed="rId3"/>
              </p:ext>
            </p:extLst>
          </p:nvPr>
        </p:nvPicPr>
        <p:blipFill>
          <a:blip r:embed="rId2"/>
          <a:stretch/>
        </p:blipFill>
        <p:spPr bwMode="auto">
          <a:xfrm>
            <a:off x="10444480" y="4795130"/>
            <a:ext cx="812800" cy="812800"/>
          </a:xfrm>
          <a:prstGeom prst="rect">
            <a:avLst/>
          </a:prstGeom>
          <a:solidFill>
            <a:schemeClr val="accent1">
              <a:lumMod val="40000"/>
              <a:lumOff val="60000"/>
            </a:schemeClr>
          </a:solid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tangle 2" hidden="0"/>
          <p:cNvSpPr>
            <a:spLocks noChangeArrowheads="1"/>
          </p:cNvSpPr>
          <p:nvPr isPhoto="0" userDrawn="0"/>
        </p:nvSpPr>
        <p:spPr bwMode="auto">
          <a:xfrm>
            <a:off x="1774825" y="169864"/>
            <a:ext cx="8497888" cy="396875"/>
          </a:xfrm>
          <a:prstGeom prst="rect">
            <a:avLst/>
          </a:prstGeom>
          <a:noFill/>
          <a:ln w="9525">
            <a:noFill/>
            <a:miter lim="800000"/>
            <a:headEnd/>
            <a:tailEnd/>
          </a:ln>
        </p:spPr>
        <p:txBody>
          <a:bodyPr anchor="ctr">
            <a:spAutoFit/>
          </a:bodyPr>
          <a:lstStyle/>
          <a:p>
            <a:pPr>
              <a:defRPr/>
            </a:pPr>
            <a:r>
              <a:rPr lang="de-DE" sz="2000" b="1">
                <a:cs typeface="Times New Roman"/>
              </a:rPr>
              <a:t>Geschichte studieren in Gießen 		      		 WS 2020/21</a:t>
            </a:r>
            <a:endParaRPr lang="de-DE" sz="2000"/>
          </a:p>
        </p:txBody>
      </p:sp>
      <p:sp>
        <p:nvSpPr>
          <p:cNvPr id="5" name="Rectangle 4" hidden="0"/>
          <p:cNvSpPr>
            <a:spLocks noChangeArrowheads="1"/>
          </p:cNvSpPr>
          <p:nvPr isPhoto="0" userDrawn="0"/>
        </p:nvSpPr>
        <p:spPr bwMode="auto">
          <a:xfrm>
            <a:off x="1524001" y="3655497"/>
            <a:ext cx="184731" cy="369332"/>
          </a:xfrm>
          <a:prstGeom prst="rect">
            <a:avLst/>
          </a:prstGeom>
          <a:noFill/>
          <a:ln w="9525">
            <a:noFill/>
            <a:miter lim="800000"/>
            <a:headEnd/>
            <a:tailEnd/>
          </a:ln>
        </p:spPr>
        <p:txBody>
          <a:bodyPr wrap="none" anchor="ctr">
            <a:spAutoFit/>
          </a:bodyPr>
          <a:lstStyle/>
          <a:p>
            <a:pPr>
              <a:defRPr/>
            </a:pPr>
            <a:endParaRPr lang="de-DE"/>
          </a:p>
        </p:txBody>
      </p:sp>
      <p:sp>
        <p:nvSpPr>
          <p:cNvPr id="6" name="Rectangle 5" hidden="0"/>
          <p:cNvSpPr>
            <a:spLocks noChangeArrowheads="1"/>
          </p:cNvSpPr>
          <p:nvPr isPhoto="0" userDrawn="0"/>
        </p:nvSpPr>
        <p:spPr bwMode="auto">
          <a:xfrm>
            <a:off x="1524000" y="620714"/>
            <a:ext cx="9144000" cy="71437"/>
          </a:xfrm>
          <a:prstGeom prst="rect">
            <a:avLst/>
          </a:prstGeom>
          <a:solidFill>
            <a:srgbClr val="CC0000"/>
          </a:solidFill>
          <a:ln w="9525">
            <a:solidFill>
              <a:schemeClr val="tx1"/>
            </a:solidFill>
            <a:miter lim="800000"/>
            <a:headEnd/>
            <a:tailEnd/>
          </a:ln>
        </p:spPr>
        <p:txBody>
          <a:bodyPr wrap="none" anchor="ctr"/>
          <a:lstStyle/>
          <a:p>
            <a:pPr>
              <a:defRPr/>
            </a:pPr>
            <a:endParaRPr lang="de-DE"/>
          </a:p>
        </p:txBody>
      </p:sp>
      <p:sp>
        <p:nvSpPr>
          <p:cNvPr id="7" name="Rectangle 6" hidden="0"/>
          <p:cNvSpPr>
            <a:spLocks noChangeArrowheads="1"/>
          </p:cNvSpPr>
          <p:nvPr isPhoto="0" userDrawn="0"/>
        </p:nvSpPr>
        <p:spPr bwMode="auto">
          <a:xfrm>
            <a:off x="2495552" y="1734246"/>
            <a:ext cx="6840809" cy="4524315"/>
          </a:xfrm>
          <a:prstGeom prst="rect">
            <a:avLst/>
          </a:prstGeom>
          <a:noFill/>
          <a:ln w="9525">
            <a:noFill/>
            <a:miter lim="800000"/>
            <a:headEnd/>
            <a:tailEnd/>
          </a:ln>
        </p:spPr>
        <p:txBody>
          <a:bodyPr wrap="square" anchor="ctr">
            <a:spAutoFit/>
          </a:bodyPr>
          <a:lstStyle/>
          <a:p>
            <a:pPr marL="342900" indent="-342900">
              <a:defRPr/>
            </a:pPr>
            <a:endParaRPr lang="de-DE" b="1"/>
          </a:p>
          <a:p>
            <a:pPr marL="342900" indent="-342900">
              <a:buFontTx/>
              <a:buChar char="•"/>
              <a:defRPr/>
            </a:pPr>
            <a:r>
              <a:rPr lang="de-DE" b="1"/>
              <a:t>Der Studienverlaufsplan gilt als Orientierung! </a:t>
            </a:r>
            <a:endParaRPr/>
          </a:p>
          <a:p>
            <a:pPr marL="800100" lvl="1" indent="-342900">
              <a:buFont typeface="Wingdings"/>
              <a:buChar char="Ø"/>
              <a:defRPr/>
            </a:pPr>
            <a:r>
              <a:rPr lang="de-DE" b="1"/>
              <a:t>Es gibt nur wenige Vorgaben durch die Modulordnung, denn nur wenige Veranstaltungen/Module setzen Voraussetzungen.  </a:t>
            </a:r>
            <a:endParaRPr/>
          </a:p>
          <a:p>
            <a:pPr marL="800100" lvl="1" indent="-342900">
              <a:buFont typeface="Wingdings"/>
              <a:buChar char="Ø"/>
              <a:defRPr/>
            </a:pPr>
            <a:r>
              <a:rPr lang="de-DE" b="1"/>
              <a:t>Innerhalb des Grundstudiums und des Hauptstudiums sollten Sie Ihren Studienverlauf vor allem mit Rücksicht auf Ihre individuellen Interessen gestalten! </a:t>
            </a:r>
            <a:endParaRPr/>
          </a:p>
          <a:p>
            <a:pPr marL="342900" indent="-342900">
              <a:buFontTx/>
              <a:buChar char="•"/>
              <a:defRPr/>
            </a:pPr>
            <a:endParaRPr lang="de-DE" b="1" u="sng"/>
          </a:p>
          <a:p>
            <a:pPr marL="342900" indent="-342900">
              <a:buFontTx/>
              <a:buChar char="•"/>
              <a:defRPr/>
            </a:pPr>
            <a:r>
              <a:rPr lang="de-DE" b="1"/>
              <a:t>Achten Sie bei der Planung Ihres Stundenplans auch auf die Prüfungsformen, die in den Modulen vorgesehen sind!</a:t>
            </a:r>
            <a:endParaRPr/>
          </a:p>
          <a:p>
            <a:pPr>
              <a:defRPr/>
            </a:pPr>
            <a:endParaRPr lang="de-DE" b="1"/>
          </a:p>
          <a:p>
            <a:pPr marL="342900" indent="-342900">
              <a:buFontTx/>
              <a:buChar char="•"/>
              <a:defRPr/>
            </a:pPr>
            <a:r>
              <a:rPr lang="de-DE" b="1"/>
              <a:t>Nehmen Sie nicht den gegenwärtigen Lehrplan für die Schule als einziges Auswahlkriterium für Veranstaltungen! Lehrpläne ändern sich und im Studium lernen Sie, sich historische Themen selbstständig zu erschließen.  </a:t>
            </a:r>
            <a:endParaRPr lang="de-DE" b="1" u="sng"/>
          </a:p>
        </p:txBody>
      </p:sp>
      <p:sp>
        <p:nvSpPr>
          <p:cNvPr id="8" name="Rectangle 7" hidden="0"/>
          <p:cNvSpPr>
            <a:spLocks noChangeArrowheads="1"/>
          </p:cNvSpPr>
          <p:nvPr isPhoto="0" userDrawn="0"/>
        </p:nvSpPr>
        <p:spPr bwMode="auto">
          <a:xfrm>
            <a:off x="2135188" y="1266796"/>
            <a:ext cx="8389968" cy="400110"/>
          </a:xfrm>
          <a:prstGeom prst="rect">
            <a:avLst/>
          </a:prstGeom>
          <a:noFill/>
          <a:ln w="9525">
            <a:noFill/>
            <a:miter lim="800000"/>
            <a:headEnd/>
            <a:tailEnd/>
          </a:ln>
        </p:spPr>
        <p:txBody>
          <a:bodyPr wrap="square" anchor="ctr">
            <a:spAutoFit/>
          </a:bodyPr>
          <a:lstStyle/>
          <a:p>
            <a:pPr>
              <a:defRPr/>
            </a:pPr>
            <a:r>
              <a:rPr lang="de-DE" sz="2000" b="1"/>
              <a:t>Wie wähle ich meine Veranstaltungen aus? </a:t>
            </a:r>
            <a:endParaRPr/>
          </a:p>
        </p:txBody>
      </p:sp>
      <p:pic>
        <p:nvPicPr>
          <p:cNvPr id="9" name="Sound aufgezeichnet" descr="Sound aufgezeichnet" hidden="0">
            <a:hlinkClick r:id="" action="ppaction://media"/>
          </p:cNvPr>
          <p:cNvPicPr>
            <a:picLocks noChangeAspect="1"/>
          </p:cNvPicPr>
          <p:nvPr isPhoto="0" userDrawn="0">
            <a:audioFile r:link="rId4"/>
            <p:extLst>
              <p:ext uri="{DAA4B4D4-6D71-4841-9C94-3DE7FCFB9230}">
                <p14:media xmlns:p14="http://schemas.microsoft.com/office/powerpoint/2010/main" r:embed="rId3"/>
              </p:ext>
            </p:extLst>
          </p:nvPr>
        </p:nvPicPr>
        <p:blipFill>
          <a:blip r:embed="rId2"/>
          <a:stretch/>
        </p:blipFill>
        <p:spPr bwMode="auto">
          <a:xfrm>
            <a:off x="10603235" y="5301208"/>
            <a:ext cx="812800" cy="812800"/>
          </a:xfrm>
          <a:prstGeom prst="rect">
            <a:avLst/>
          </a:prstGeom>
          <a:solidFill>
            <a:schemeClr val="accent1">
              <a:lumMod val="60000"/>
              <a:lumOff val="40000"/>
            </a:schemeClr>
          </a:solidFill>
        </p:spPr>
      </p:pic>
    </p:spTree>
  </p:cSld>
  <p:clrMapOvr>
    <a:masterClrMapping/>
  </p:clrMapOvr>
  <mc:AlternateContent xmlns:mc="http://schemas.openxmlformats.org/markup-compatibility/2006">
    <mc:Choice xmlns:p14="http://schemas.microsoft.com/office/powerpoint/2010/main" Requires="p14">
      <p:transition p14:dur="2000" advClick="0"/>
    </mc:Choice>
    <mc:Fallback>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tangle 2" hidden="0"/>
          <p:cNvSpPr>
            <a:spLocks noChangeArrowheads="1"/>
          </p:cNvSpPr>
          <p:nvPr isPhoto="0" userDrawn="0"/>
        </p:nvSpPr>
        <p:spPr bwMode="auto">
          <a:xfrm>
            <a:off x="1774825" y="169864"/>
            <a:ext cx="8497888" cy="396875"/>
          </a:xfrm>
          <a:prstGeom prst="rect">
            <a:avLst/>
          </a:prstGeom>
          <a:noFill/>
          <a:ln w="9525">
            <a:noFill/>
            <a:miter lim="800000"/>
            <a:headEnd/>
            <a:tailEnd/>
          </a:ln>
        </p:spPr>
        <p:txBody>
          <a:bodyPr anchor="ctr">
            <a:spAutoFit/>
          </a:bodyPr>
          <a:lstStyle/>
          <a:p>
            <a:pPr>
              <a:defRPr/>
            </a:pPr>
            <a:r>
              <a:rPr lang="de-DE" sz="2000" b="1">
                <a:cs typeface="Times New Roman"/>
              </a:rPr>
              <a:t>Geschichte studieren in Gießen L3		      		 WS 2020/21</a:t>
            </a:r>
            <a:endParaRPr lang="de-DE" sz="2000"/>
          </a:p>
        </p:txBody>
      </p:sp>
      <p:sp>
        <p:nvSpPr>
          <p:cNvPr id="5" name="Rectangle 4" hidden="0"/>
          <p:cNvSpPr>
            <a:spLocks noChangeArrowheads="1"/>
          </p:cNvSpPr>
          <p:nvPr isPhoto="0" userDrawn="0"/>
        </p:nvSpPr>
        <p:spPr bwMode="auto">
          <a:xfrm>
            <a:off x="1524001" y="3655497"/>
            <a:ext cx="184731" cy="369332"/>
          </a:xfrm>
          <a:prstGeom prst="rect">
            <a:avLst/>
          </a:prstGeom>
          <a:noFill/>
          <a:ln w="9525">
            <a:noFill/>
            <a:miter lim="800000"/>
            <a:headEnd/>
            <a:tailEnd/>
          </a:ln>
        </p:spPr>
        <p:txBody>
          <a:bodyPr wrap="none" anchor="ctr">
            <a:spAutoFit/>
          </a:bodyPr>
          <a:lstStyle/>
          <a:p>
            <a:pPr>
              <a:defRPr/>
            </a:pPr>
            <a:endParaRPr lang="de-DE"/>
          </a:p>
        </p:txBody>
      </p:sp>
      <p:sp>
        <p:nvSpPr>
          <p:cNvPr id="6" name="Rectangle 5" hidden="0"/>
          <p:cNvSpPr>
            <a:spLocks noChangeArrowheads="1"/>
          </p:cNvSpPr>
          <p:nvPr isPhoto="0" userDrawn="0"/>
        </p:nvSpPr>
        <p:spPr bwMode="auto">
          <a:xfrm>
            <a:off x="1524000" y="620714"/>
            <a:ext cx="9144000" cy="71437"/>
          </a:xfrm>
          <a:prstGeom prst="rect">
            <a:avLst/>
          </a:prstGeom>
          <a:solidFill>
            <a:srgbClr val="CC0000"/>
          </a:solidFill>
          <a:ln w="9525">
            <a:solidFill>
              <a:schemeClr val="tx1"/>
            </a:solidFill>
            <a:miter lim="800000"/>
            <a:headEnd/>
            <a:tailEnd/>
          </a:ln>
        </p:spPr>
        <p:txBody>
          <a:bodyPr wrap="none" anchor="ctr"/>
          <a:lstStyle/>
          <a:p>
            <a:pPr>
              <a:defRPr/>
            </a:pPr>
            <a:endParaRPr lang="de-DE"/>
          </a:p>
        </p:txBody>
      </p:sp>
      <p:sp>
        <p:nvSpPr>
          <p:cNvPr id="7" name="Rectangle 6" hidden="0"/>
          <p:cNvSpPr>
            <a:spLocks noChangeArrowheads="1"/>
          </p:cNvSpPr>
          <p:nvPr isPhoto="0" userDrawn="0"/>
        </p:nvSpPr>
        <p:spPr bwMode="auto">
          <a:xfrm>
            <a:off x="2495551" y="1995865"/>
            <a:ext cx="6913563" cy="1200329"/>
          </a:xfrm>
          <a:prstGeom prst="rect">
            <a:avLst/>
          </a:prstGeom>
          <a:noFill/>
          <a:ln w="9525">
            <a:noFill/>
            <a:miter lim="800000"/>
            <a:headEnd/>
            <a:tailEnd/>
          </a:ln>
        </p:spPr>
        <p:txBody>
          <a:bodyPr anchor="ctr">
            <a:spAutoFit/>
          </a:bodyPr>
          <a:lstStyle/>
          <a:p>
            <a:pPr marL="342900" indent="-342900">
              <a:buFontTx/>
              <a:buChar char="•"/>
              <a:defRPr/>
            </a:pPr>
            <a:r>
              <a:rPr lang="de-DE" b="1"/>
              <a:t>zwei Fremdsprachen </a:t>
            </a:r>
            <a:r>
              <a:rPr lang="de-DE"/>
              <a:t>(ist mit dem Abitur abgedeckt; sollten Sie ohne Abitur den Hochschulzugang erworben haben, wenden Sie sich an einen Fach- Studienberater) </a:t>
            </a:r>
            <a:endParaRPr lang="de-DE" b="1"/>
          </a:p>
          <a:p>
            <a:pPr marL="342900" indent="-342900">
              <a:buFontTx/>
              <a:buChar char="•"/>
              <a:defRPr/>
            </a:pPr>
            <a:r>
              <a:rPr lang="de-DE" b="1"/>
              <a:t>Latinum bzw. Lateinkenntnisse im Umfang des Latinums</a:t>
            </a:r>
            <a:endParaRPr/>
          </a:p>
        </p:txBody>
      </p:sp>
      <p:sp>
        <p:nvSpPr>
          <p:cNvPr id="8" name="Rectangle 7" hidden="0"/>
          <p:cNvSpPr>
            <a:spLocks noChangeArrowheads="1"/>
          </p:cNvSpPr>
          <p:nvPr isPhoto="0" userDrawn="0"/>
        </p:nvSpPr>
        <p:spPr bwMode="auto">
          <a:xfrm>
            <a:off x="2135188" y="1266796"/>
            <a:ext cx="8389968" cy="400110"/>
          </a:xfrm>
          <a:prstGeom prst="rect">
            <a:avLst/>
          </a:prstGeom>
          <a:noFill/>
          <a:ln w="9525">
            <a:noFill/>
            <a:miter lim="800000"/>
            <a:headEnd/>
            <a:tailEnd/>
          </a:ln>
        </p:spPr>
        <p:txBody>
          <a:bodyPr wrap="square" anchor="ctr">
            <a:spAutoFit/>
          </a:bodyPr>
          <a:lstStyle/>
          <a:p>
            <a:pPr>
              <a:defRPr/>
            </a:pPr>
            <a:r>
              <a:rPr lang="de-DE" sz="2000" b="1"/>
              <a:t>Welche Sprachanforderungen gibt es für Geschichte L3/BBB? </a:t>
            </a:r>
            <a:endParaRPr/>
          </a:p>
        </p:txBody>
      </p:sp>
      <p:sp>
        <p:nvSpPr>
          <p:cNvPr id="9" name="Rectangle 6" hidden="0"/>
          <p:cNvSpPr>
            <a:spLocks noChangeArrowheads="1"/>
          </p:cNvSpPr>
          <p:nvPr isPhoto="0" userDrawn="0"/>
        </p:nvSpPr>
        <p:spPr bwMode="auto">
          <a:xfrm>
            <a:off x="2495551" y="3152002"/>
            <a:ext cx="7500990" cy="3416320"/>
          </a:xfrm>
          <a:prstGeom prst="rect">
            <a:avLst/>
          </a:prstGeom>
          <a:solidFill>
            <a:srgbClr val="FFC000"/>
          </a:solidFill>
          <a:ln w="9525">
            <a:noFill/>
            <a:miter lim="800000"/>
            <a:headEnd/>
            <a:tailEnd/>
          </a:ln>
        </p:spPr>
        <p:txBody>
          <a:bodyPr wrap="square" anchor="ctr">
            <a:spAutoFit/>
          </a:bodyPr>
          <a:lstStyle/>
          <a:p>
            <a:pPr>
              <a:defRPr/>
            </a:pPr>
            <a:r>
              <a:rPr lang="de-DE" b="1"/>
              <a:t>Für diejenigen, die kein Latinum in der Schule erworben haben, gilt: </a:t>
            </a:r>
            <a:endParaRPr/>
          </a:p>
          <a:p>
            <a:pPr marL="342900" indent="-342900">
              <a:buFontTx/>
              <a:buChar char="•"/>
              <a:defRPr/>
            </a:pPr>
            <a:r>
              <a:rPr lang="de-DE"/>
              <a:t>Sie müssen Lateinkenntnisse im Umfang des kleinen Latinums erwerben:</a:t>
            </a:r>
            <a:endParaRPr/>
          </a:p>
          <a:p>
            <a:pPr marL="800100" lvl="1" indent="-342900">
              <a:buFontTx/>
              <a:buChar char="•"/>
              <a:defRPr/>
            </a:pPr>
            <a:r>
              <a:rPr lang="de-DE"/>
              <a:t>Dazu gibt es zwei Kurse an der JLU</a:t>
            </a:r>
            <a:endParaRPr/>
          </a:p>
          <a:p>
            <a:pPr marL="800100" lvl="1" indent="-342900">
              <a:buFontTx/>
              <a:buChar char="•"/>
              <a:defRPr/>
            </a:pPr>
            <a:r>
              <a:rPr lang="de-DE"/>
              <a:t>„Latein I“ bis zum 2. Semester  </a:t>
            </a:r>
            <a:endParaRPr/>
          </a:p>
          <a:p>
            <a:pPr marL="800100" lvl="1" indent="-342900">
              <a:buFontTx/>
              <a:buChar char="•"/>
              <a:defRPr/>
            </a:pPr>
            <a:r>
              <a:rPr lang="de-DE"/>
              <a:t>„Latein II“ spätestens bis zu den Vertiefungsmodulen Alte oder Mittelalterliche Geschichte</a:t>
            </a:r>
            <a:endParaRPr/>
          </a:p>
          <a:p>
            <a:pPr marL="342900" indent="-342900">
              <a:buFontTx/>
              <a:buChar char="•"/>
              <a:defRPr/>
            </a:pPr>
            <a:r>
              <a:rPr lang="de-DE"/>
              <a:t>Wichtig: Lateinkenntnisse gelten als Studienvoraussetzung. Deshalb ist es wichtig, dass Sie sich zu Beginn Ihres Studiums auf das Nachholen dieser Sprachkenntnisse konzentrieren, denn ohne Lateinkenntnisse können Sie Ihr Studium nach dem 2. Semester nicht fortsetzen.</a:t>
            </a:r>
            <a:endParaRPr/>
          </a:p>
          <a:p>
            <a:pPr marL="342900" indent="-342900">
              <a:buFontTx/>
              <a:buChar char="•"/>
              <a:defRPr/>
            </a:pPr>
            <a:r>
              <a:rPr lang="de-DE"/>
              <a:t>Tipp: Gehen Sie dennoch in eine oder zwei Veranstaltungen in Geschichte, um die Motivation nicht zu verlieren und zu prüfen, ob das Ihr Fach ist! </a:t>
            </a:r>
            <a:endParaRPr/>
          </a:p>
        </p:txBody>
      </p:sp>
      <p:pic>
        <p:nvPicPr>
          <p:cNvPr id="10" name="Sound aufgezeichnet" descr="Sound aufgezeichnet" hidden="0">
            <a:hlinkClick r:id="" action="ppaction://media"/>
          </p:cNvPr>
          <p:cNvPicPr>
            <a:picLocks noChangeAspect="1"/>
          </p:cNvPicPr>
          <p:nvPr isPhoto="0" userDrawn="0">
            <a:audioFile r:link="rId4"/>
            <p:extLst>
              <p:ext uri="{DAA4B4D4-6D71-4841-9C94-3DE7FCFB9230}">
                <p14:media xmlns:p14="http://schemas.microsoft.com/office/powerpoint/2010/main" r:embed="rId3"/>
              </p:ext>
            </p:extLst>
          </p:nvPr>
        </p:nvPicPr>
        <p:blipFill>
          <a:blip r:embed="rId2"/>
          <a:stretch/>
        </p:blipFill>
        <p:spPr bwMode="auto">
          <a:xfrm>
            <a:off x="10783360" y="5301208"/>
            <a:ext cx="812800" cy="812800"/>
          </a:xfrm>
          <a:prstGeom prst="rect">
            <a:avLst/>
          </a:prstGeom>
          <a:solidFill>
            <a:schemeClr val="accent1">
              <a:lumMod val="60000"/>
              <a:lumOff val="40000"/>
            </a:schemeClr>
          </a:solidFill>
        </p:spPr>
      </p:pic>
    </p:spTree>
  </p:cSld>
  <p:clrMapOvr>
    <a:masterClrMapping/>
  </p:clrMapOvr>
  <mc:AlternateContent xmlns:mc="http://schemas.openxmlformats.org/markup-compatibility/2006">
    <mc:Choice xmlns:p14="http://schemas.microsoft.com/office/powerpoint/2010/main" Requires="p14">
      <p:transition p14:dur="2000" advClick="0"/>
    </mc:Choice>
    <mc:Fallback>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tangle 2" hidden="0"/>
          <p:cNvSpPr>
            <a:spLocks noChangeArrowheads="1"/>
          </p:cNvSpPr>
          <p:nvPr isPhoto="0" userDrawn="0"/>
        </p:nvSpPr>
        <p:spPr bwMode="auto">
          <a:xfrm>
            <a:off x="1774825" y="169864"/>
            <a:ext cx="8497888" cy="396875"/>
          </a:xfrm>
          <a:prstGeom prst="rect">
            <a:avLst/>
          </a:prstGeom>
          <a:noFill/>
          <a:ln w="9525">
            <a:noFill/>
            <a:miter lim="800000"/>
            <a:headEnd/>
            <a:tailEnd/>
          </a:ln>
        </p:spPr>
        <p:txBody>
          <a:bodyPr anchor="ctr">
            <a:spAutoFit/>
          </a:bodyPr>
          <a:lstStyle/>
          <a:p>
            <a:pPr>
              <a:defRPr/>
            </a:pPr>
            <a:r>
              <a:rPr lang="de-DE" sz="2000" b="1">
                <a:cs typeface="Times New Roman"/>
              </a:rPr>
              <a:t>Geschichte studieren in Gießen L3		      		 WS 2020/21</a:t>
            </a:r>
            <a:endParaRPr lang="de-DE" sz="2000"/>
          </a:p>
        </p:txBody>
      </p:sp>
      <p:sp>
        <p:nvSpPr>
          <p:cNvPr id="5" name="Rectangle 4" hidden="0"/>
          <p:cNvSpPr>
            <a:spLocks noChangeArrowheads="1"/>
          </p:cNvSpPr>
          <p:nvPr isPhoto="0" userDrawn="0"/>
        </p:nvSpPr>
        <p:spPr bwMode="auto">
          <a:xfrm>
            <a:off x="1524001" y="3655497"/>
            <a:ext cx="184731" cy="369332"/>
          </a:xfrm>
          <a:prstGeom prst="rect">
            <a:avLst/>
          </a:prstGeom>
          <a:noFill/>
          <a:ln w="9525">
            <a:noFill/>
            <a:miter lim="800000"/>
            <a:headEnd/>
            <a:tailEnd/>
          </a:ln>
        </p:spPr>
        <p:txBody>
          <a:bodyPr wrap="none" anchor="ctr">
            <a:spAutoFit/>
          </a:bodyPr>
          <a:lstStyle/>
          <a:p>
            <a:pPr>
              <a:defRPr/>
            </a:pPr>
            <a:endParaRPr lang="de-DE"/>
          </a:p>
        </p:txBody>
      </p:sp>
      <p:sp>
        <p:nvSpPr>
          <p:cNvPr id="6" name="Rectangle 5" hidden="0"/>
          <p:cNvSpPr>
            <a:spLocks noChangeArrowheads="1"/>
          </p:cNvSpPr>
          <p:nvPr isPhoto="0" userDrawn="0"/>
        </p:nvSpPr>
        <p:spPr bwMode="auto">
          <a:xfrm>
            <a:off x="1524000" y="620714"/>
            <a:ext cx="9144000" cy="71437"/>
          </a:xfrm>
          <a:prstGeom prst="rect">
            <a:avLst/>
          </a:prstGeom>
          <a:solidFill>
            <a:srgbClr val="CC0000"/>
          </a:solidFill>
          <a:ln w="9525">
            <a:solidFill>
              <a:schemeClr val="tx1"/>
            </a:solidFill>
            <a:miter lim="800000"/>
            <a:headEnd/>
            <a:tailEnd/>
          </a:ln>
        </p:spPr>
        <p:txBody>
          <a:bodyPr wrap="none" anchor="ctr"/>
          <a:lstStyle/>
          <a:p>
            <a:pPr>
              <a:defRPr/>
            </a:pPr>
            <a:endParaRPr lang="de-DE"/>
          </a:p>
        </p:txBody>
      </p:sp>
      <p:sp>
        <p:nvSpPr>
          <p:cNvPr id="7" name="Rectangle 7" hidden="0"/>
          <p:cNvSpPr>
            <a:spLocks noChangeArrowheads="1"/>
          </p:cNvSpPr>
          <p:nvPr isPhoto="0" userDrawn="0"/>
        </p:nvSpPr>
        <p:spPr bwMode="auto">
          <a:xfrm>
            <a:off x="1524000" y="1084275"/>
            <a:ext cx="9001156" cy="4647426"/>
          </a:xfrm>
          <a:prstGeom prst="rect">
            <a:avLst/>
          </a:prstGeom>
          <a:noFill/>
          <a:ln w="9525">
            <a:noFill/>
            <a:miter lim="800000"/>
            <a:headEnd/>
            <a:tailEnd/>
          </a:ln>
        </p:spPr>
        <p:txBody>
          <a:bodyPr wrap="square" anchor="ctr">
            <a:spAutoFit/>
          </a:bodyPr>
          <a:lstStyle/>
          <a:p>
            <a:pPr>
              <a:defRPr/>
            </a:pPr>
            <a:r>
              <a:rPr lang="de-DE" sz="2000" b="1"/>
              <a:t>Welche Sprachanforderungen gibt es? </a:t>
            </a:r>
            <a:endParaRPr/>
          </a:p>
          <a:p>
            <a:pPr>
              <a:defRPr/>
            </a:pPr>
            <a:r>
              <a:rPr lang="de-DE" sz="2000" b="1"/>
              <a:t>Wie sieht die Praxis in den Seminaren aus?</a:t>
            </a:r>
            <a:endParaRPr/>
          </a:p>
          <a:p>
            <a:pPr>
              <a:defRPr/>
            </a:pPr>
            <a:endParaRPr lang="de-DE" sz="2000" b="1"/>
          </a:p>
          <a:p>
            <a:pPr marL="1257300" lvl="2" indent="-342900">
              <a:buFontTx/>
              <a:buChar char="•"/>
              <a:defRPr/>
            </a:pPr>
            <a:endParaRPr lang="de-DE"/>
          </a:p>
          <a:p>
            <a:pPr marL="1257300" lvl="2" indent="-342900">
              <a:buFontTx/>
              <a:buChar char="•"/>
              <a:defRPr/>
            </a:pPr>
            <a:r>
              <a:rPr lang="de-DE"/>
              <a:t>Es gibt jedes Semester auch bilinguale Seminarangebote. </a:t>
            </a:r>
            <a:endParaRPr/>
          </a:p>
          <a:p>
            <a:pPr marL="1257300" lvl="2" indent="-342900">
              <a:buFontTx/>
              <a:buChar char="•"/>
              <a:defRPr/>
            </a:pPr>
            <a:r>
              <a:rPr lang="de-DE"/>
              <a:t>In allen Seminaren können englischsprachige Texte vorkommen, je nach Thema auch französischsprachige.</a:t>
            </a:r>
            <a:endParaRPr/>
          </a:p>
          <a:p>
            <a:pPr marL="1257300" lvl="2" indent="-342900">
              <a:buFontTx/>
              <a:buChar char="•"/>
              <a:defRPr/>
            </a:pPr>
            <a:r>
              <a:rPr lang="de-DE"/>
              <a:t>In den Seminaren zur Osteuropäischen Geschichte sind Kenntnisse in den slawischen Sprachen gern gesehen, aber keine Teilnahmevoraussetzung.</a:t>
            </a:r>
            <a:endParaRPr/>
          </a:p>
          <a:p>
            <a:pPr marL="1257300" lvl="2" indent="-342900">
              <a:buFontTx/>
              <a:buChar char="•"/>
              <a:defRPr/>
            </a:pPr>
            <a:r>
              <a:rPr lang="de-DE"/>
              <a:t>In den Seminaren zur Mittelalterlichen Geschichte wird vorausgesetzt, dass Sie Latein können. Ihre Schulkenntnisse reichen in der Regel auch dann aus, wenn der Unterricht längere Zeit zurückliegt; sie erwerben sich gemeinsam mit allen Seminarteilnehmern im Verlauf der Seminare einen Fachwortschatz sowie eine gewisse Übersetzungspraxis für einzelne Textgattungen. </a:t>
            </a:r>
            <a:endParaRPr/>
          </a:p>
          <a:p>
            <a:pPr lvl="2">
              <a:defRPr/>
            </a:pPr>
            <a:endParaRPr lang="de-DE"/>
          </a:p>
          <a:p>
            <a:pPr>
              <a:defRPr/>
            </a:pPr>
            <a:r>
              <a:rPr lang="de-DE" sz="2000" b="1"/>
              <a:t> </a:t>
            </a:r>
            <a:endParaRPr/>
          </a:p>
        </p:txBody>
      </p:sp>
      <p:pic>
        <p:nvPicPr>
          <p:cNvPr id="8" name="Sound aufgezeichnet" descr="Sound aufgezeichnet" hidden="0">
            <a:hlinkClick r:id="" action="ppaction://media"/>
          </p:cNvPr>
          <p:cNvPicPr>
            <a:picLocks noChangeAspect="1"/>
          </p:cNvPicPr>
          <p:nvPr isPhoto="0" userDrawn="0">
            <a:audioFile r:link="rId4"/>
            <p:extLst>
              <p:ext uri="{DAA4B4D4-6D71-4841-9C94-3DE7FCFB9230}">
                <p14:media xmlns:p14="http://schemas.microsoft.com/office/powerpoint/2010/main" r:embed="rId3"/>
              </p:ext>
            </p:extLst>
          </p:nvPr>
        </p:nvPicPr>
        <p:blipFill>
          <a:blip r:embed="rId2"/>
          <a:stretch/>
        </p:blipFill>
        <p:spPr bwMode="auto">
          <a:xfrm>
            <a:off x="10734674" y="4797152"/>
            <a:ext cx="812800" cy="812800"/>
          </a:xfrm>
          <a:prstGeom prst="rect">
            <a:avLst/>
          </a:prstGeom>
          <a:solidFill>
            <a:schemeClr val="accent1">
              <a:lumMod val="60000"/>
              <a:lumOff val="40000"/>
            </a:schemeClr>
          </a:solidFill>
        </p:spPr>
      </p:pic>
    </p:spTree>
  </p:cSld>
  <p:clrMapOvr>
    <a:masterClrMapping/>
  </p:clrMapOvr>
  <mc:AlternateContent xmlns:mc="http://schemas.openxmlformats.org/markup-compatibility/2006">
    <mc:Choice xmlns:p14="http://schemas.microsoft.com/office/powerpoint/2010/main" Requires="p14">
      <p:transition p14:dur="2000" advClick="0"/>
    </mc:Choice>
    <mc:Fallback>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tangle 2" hidden="0"/>
          <p:cNvSpPr>
            <a:spLocks noChangeArrowheads="1"/>
          </p:cNvSpPr>
          <p:nvPr isPhoto="0" userDrawn="0"/>
        </p:nvSpPr>
        <p:spPr bwMode="auto">
          <a:xfrm>
            <a:off x="1774825" y="168247"/>
            <a:ext cx="8497888" cy="400110"/>
          </a:xfrm>
          <a:prstGeom prst="rect">
            <a:avLst/>
          </a:prstGeom>
          <a:noFill/>
          <a:ln w="9525">
            <a:noFill/>
            <a:miter lim="800000"/>
            <a:headEnd/>
            <a:tailEnd/>
          </a:ln>
        </p:spPr>
        <p:txBody>
          <a:bodyPr anchor="ctr">
            <a:spAutoFit/>
          </a:bodyPr>
          <a:lstStyle/>
          <a:p>
            <a:pPr>
              <a:defRPr/>
            </a:pPr>
            <a:r>
              <a:rPr lang="de-DE" sz="2000" b="1">
                <a:cs typeface="Times New Roman"/>
              </a:rPr>
              <a:t>Geschichte studieren in Gießen		      		 WS 2020/21</a:t>
            </a:r>
            <a:endParaRPr lang="de-DE" sz="2000"/>
          </a:p>
        </p:txBody>
      </p:sp>
      <p:sp>
        <p:nvSpPr>
          <p:cNvPr id="5" name="Rectangle 5" hidden="0"/>
          <p:cNvSpPr>
            <a:spLocks noChangeArrowheads="1"/>
          </p:cNvSpPr>
          <p:nvPr isPhoto="0" userDrawn="0"/>
        </p:nvSpPr>
        <p:spPr bwMode="auto">
          <a:xfrm>
            <a:off x="1524000" y="620714"/>
            <a:ext cx="9144000" cy="71437"/>
          </a:xfrm>
          <a:prstGeom prst="rect">
            <a:avLst/>
          </a:prstGeom>
          <a:solidFill>
            <a:srgbClr val="CC0000"/>
          </a:solidFill>
          <a:ln w="9525">
            <a:solidFill>
              <a:schemeClr val="tx1"/>
            </a:solidFill>
            <a:miter lim="800000"/>
            <a:headEnd/>
            <a:tailEnd/>
          </a:ln>
        </p:spPr>
        <p:txBody>
          <a:bodyPr wrap="none" anchor="ctr"/>
          <a:lstStyle/>
          <a:p>
            <a:pPr>
              <a:defRPr/>
            </a:pPr>
            <a:endParaRPr lang="de-DE"/>
          </a:p>
        </p:txBody>
      </p:sp>
      <p:sp>
        <p:nvSpPr>
          <p:cNvPr id="6" name="Rectangle 7" hidden="0"/>
          <p:cNvSpPr>
            <a:spLocks noChangeArrowheads="1"/>
          </p:cNvSpPr>
          <p:nvPr isPhoto="0" userDrawn="0"/>
        </p:nvSpPr>
        <p:spPr bwMode="auto">
          <a:xfrm>
            <a:off x="1992313" y="1412876"/>
            <a:ext cx="5040312" cy="549275"/>
          </a:xfrm>
          <a:prstGeom prst="rect">
            <a:avLst/>
          </a:prstGeom>
          <a:noFill/>
          <a:ln w="9525">
            <a:noFill/>
            <a:miter lim="800000"/>
            <a:headEnd/>
            <a:tailEnd/>
          </a:ln>
        </p:spPr>
        <p:txBody>
          <a:bodyPr anchor="ctr">
            <a:spAutoFit/>
          </a:bodyPr>
          <a:lstStyle/>
          <a:p>
            <a:pPr>
              <a:defRPr/>
            </a:pPr>
            <a:r>
              <a:rPr lang="de-DE" sz="3000" b="1"/>
              <a:t>Historisches Institut</a:t>
            </a:r>
            <a:endParaRPr/>
          </a:p>
        </p:txBody>
      </p:sp>
      <p:pic>
        <p:nvPicPr>
          <p:cNvPr id="7" name="Picture 8" descr="jlu logo" hidden="0"/>
          <p:cNvPicPr>
            <a:picLocks noChangeAspect="1" noChangeArrowheads="1"/>
          </p:cNvPicPr>
          <p:nvPr isPhoto="0" userDrawn="0"/>
        </p:nvPicPr>
        <p:blipFill>
          <a:blip r:embed="rId2"/>
          <a:stretch/>
        </p:blipFill>
        <p:spPr bwMode="auto">
          <a:xfrm>
            <a:off x="8183564" y="1298574"/>
            <a:ext cx="2143125" cy="762000"/>
          </a:xfrm>
          <a:prstGeom prst="rect">
            <a:avLst/>
          </a:prstGeom>
          <a:noFill/>
        </p:spPr>
      </p:pic>
      <p:sp>
        <p:nvSpPr>
          <p:cNvPr id="8" name="Rectangle 10" hidden="0"/>
          <p:cNvSpPr>
            <a:spLocks noChangeArrowheads="1"/>
          </p:cNvSpPr>
          <p:nvPr isPhoto="0" userDrawn="0"/>
        </p:nvSpPr>
        <p:spPr bwMode="auto">
          <a:xfrm>
            <a:off x="2207568" y="3897924"/>
            <a:ext cx="8863706" cy="2179319"/>
          </a:xfrm>
          <a:prstGeom prst="rect">
            <a:avLst/>
          </a:prstGeom>
          <a:noFill/>
          <a:ln w="9525">
            <a:noFill/>
            <a:miter lim="800000"/>
            <a:headEnd/>
            <a:tailEnd/>
          </a:ln>
        </p:spPr>
        <p:txBody>
          <a:bodyPr wrap="square" anchor="ctr">
            <a:spAutoFit/>
          </a:bodyPr>
          <a:lstStyle/>
          <a:p>
            <a:pPr>
              <a:defRPr/>
            </a:pPr>
            <a:endParaRPr lang="de-DE" sz="5000" b="1"/>
          </a:p>
          <a:p>
            <a:pPr algn="r">
              <a:defRPr/>
            </a:pPr>
            <a:endParaRPr lang="de-DE" sz="5000" b="1"/>
          </a:p>
          <a:p>
            <a:pPr>
              <a:defRPr/>
            </a:pPr>
            <a:r>
              <a:rPr lang="de-DE"/>
              <a:t>Prof. Dr. Hannah Ahlheim                                       	Dr. Monika Rox-Helmer OStR i.H</a:t>
            </a:r>
            <a:endParaRPr/>
          </a:p>
          <a:p>
            <a:pPr>
              <a:defRPr/>
            </a:pPr>
            <a:r>
              <a:rPr lang="de-DE"/>
              <a:t>Geschäftsführende Direktorin                                   Studienfachberaterin Lehramt</a:t>
            </a:r>
            <a:endParaRPr/>
          </a:p>
        </p:txBody>
      </p:sp>
      <p:sp>
        <p:nvSpPr>
          <p:cNvPr id="9" name="Line 13" hidden="0"/>
          <p:cNvSpPr>
            <a:spLocks noChangeShapeType="1"/>
          </p:cNvSpPr>
          <p:nvPr isPhoto="0" userDrawn="0"/>
        </p:nvSpPr>
        <p:spPr bwMode="auto">
          <a:xfrm>
            <a:off x="1919288" y="1989138"/>
            <a:ext cx="4176712" cy="0"/>
          </a:xfrm>
          <a:prstGeom prst="line">
            <a:avLst/>
          </a:prstGeom>
          <a:noFill/>
          <a:ln w="9525">
            <a:solidFill>
              <a:schemeClr val="tx1"/>
            </a:solidFill>
            <a:round/>
            <a:headEnd/>
            <a:tailEnd/>
          </a:ln>
        </p:spPr>
        <p:txBody>
          <a:bodyPr/>
          <a:lstStyle/>
          <a:p>
            <a:pPr>
              <a:defRPr/>
            </a:pPr>
            <a:endParaRPr lang="de-DE"/>
          </a:p>
        </p:txBody>
      </p:sp>
      <p:pic>
        <p:nvPicPr>
          <p:cNvPr id="10" name="Grafik 2" hidden="0"/>
          <p:cNvPicPr>
            <a:picLocks noChangeAspect="1"/>
          </p:cNvPicPr>
          <p:nvPr isPhoto="0" userDrawn="0"/>
        </p:nvPicPr>
        <p:blipFill>
          <a:blip r:embed="rId3"/>
          <a:stretch/>
        </p:blipFill>
        <p:spPr bwMode="auto">
          <a:xfrm>
            <a:off x="6875243" y="3206625"/>
            <a:ext cx="2943789" cy="1961299"/>
          </a:xfrm>
          <a:prstGeom prst="rect">
            <a:avLst/>
          </a:prstGeom>
        </p:spPr>
      </p:pic>
      <p:sp>
        <p:nvSpPr>
          <p:cNvPr id="11" name="Textfeld 3" hidden="0"/>
          <p:cNvSpPr/>
          <p:nvPr isPhoto="0" userDrawn="0"/>
        </p:nvSpPr>
        <p:spPr bwMode="auto">
          <a:xfrm>
            <a:off x="1992313" y="2666998"/>
            <a:ext cx="6449975" cy="369332"/>
          </a:xfrm>
          <a:prstGeom prst="rect">
            <a:avLst/>
          </a:prstGeom>
          <a:noFill/>
        </p:spPr>
        <p:txBody>
          <a:bodyPr wrap="square" rtlCol="0">
            <a:spAutoFit/>
          </a:bodyPr>
          <a:lstStyle/>
          <a:p>
            <a:pPr>
              <a:defRPr/>
            </a:pPr>
            <a:r>
              <a:rPr lang="de-DE" b="1"/>
              <a:t>Wir freuen uns, Sie am Historischen Institut begrüßen zu dürfen! </a:t>
            </a:r>
            <a:endParaRPr/>
          </a:p>
        </p:txBody>
      </p:sp>
      <p:pic>
        <p:nvPicPr>
          <p:cNvPr id="12" name="Sound aufgezeichnet" descr="Sound aufgezeichnet" hidden="0">
            <a:hlinkClick r:id="" action="ppaction://media"/>
          </p:cNvPr>
          <p:cNvPicPr>
            <a:picLocks noChangeAspect="1"/>
          </p:cNvPicPr>
          <p:nvPr isPhoto="0" userDrawn="0">
            <a:audioFile r:link="rId6"/>
            <p:extLst>
              <p:ext uri="{DAA4B4D4-6D71-4841-9C94-3DE7FCFB9230}">
                <p14:media xmlns:p14="http://schemas.microsoft.com/office/powerpoint/2010/main" r:embed="rId5"/>
              </p:ext>
            </p:extLst>
          </p:nvPr>
        </p:nvPicPr>
        <p:blipFill>
          <a:blip r:embed="rId4"/>
          <a:stretch/>
        </p:blipFill>
        <p:spPr bwMode="auto">
          <a:xfrm>
            <a:off x="10478195" y="4761524"/>
            <a:ext cx="812800" cy="812800"/>
          </a:xfrm>
          <a:prstGeom prst="rect">
            <a:avLst/>
          </a:prstGeom>
          <a:solidFill>
            <a:schemeClr val="accent5">
              <a:lumMod val="60000"/>
              <a:lumOff val="40000"/>
            </a:schemeClr>
          </a:solidFill>
        </p:spPr>
      </p:pic>
      <p:pic>
        <p:nvPicPr>
          <p:cNvPr id="13" name="1 Sound aufgezeichnet" hidden="0">
            <a:hlinkClick r:id="" action="ppaction://media"/>
          </p:cNvPr>
          <p:cNvPicPr>
            <a:picLocks noChangeAspect="1"/>
          </p:cNvPicPr>
          <p:nvPr isPhoto="0" userDrawn="0">
            <a:audioFile r:link="rId9"/>
            <p:extLst>
              <p:ext uri="{DAA4B4D4-6D71-4841-9C94-3DE7FCFB9230}">
                <p14:media xmlns:p14="http://schemas.microsoft.com/office/powerpoint/2010/main" r:embed="rId8"/>
              </p:ext>
            </p:extLst>
          </p:nvPr>
        </p:nvPicPr>
        <p:blipFill>
          <a:blip r:embed="rId7"/>
          <a:stretch/>
        </p:blipFill>
        <p:spPr bwMode="auto">
          <a:xfrm>
            <a:off x="5593278" y="5772443"/>
            <a:ext cx="609600" cy="609600"/>
          </a:xfrm>
          <a:prstGeom prst="rect">
            <a:avLst/>
          </a:prstGeom>
        </p:spPr>
      </p:pic>
      <p:pic>
        <p:nvPicPr>
          <p:cNvPr id="14" name="Grafik 11" hidden="0"/>
          <p:cNvPicPr>
            <a:picLocks noChangeAspect="1"/>
          </p:cNvPicPr>
          <p:nvPr isPhoto="0" userDrawn="0"/>
        </p:nvPicPr>
        <p:blipFill>
          <a:blip r:embed="rId10"/>
          <a:stretch/>
        </p:blipFill>
        <p:spPr bwMode="auto">
          <a:xfrm>
            <a:off x="2229693" y="3192377"/>
            <a:ext cx="2987607" cy="213400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0"/>
    </mc:Choice>
    <mc:Fallback>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hteck 1" hidden="0"/>
          <p:cNvSpPr/>
          <p:nvPr isPhoto="0" userDrawn="0"/>
        </p:nvSpPr>
        <p:spPr bwMode="auto">
          <a:xfrm>
            <a:off x="2639616" y="3429000"/>
            <a:ext cx="6192688" cy="230663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5" name="Untertitel 4" hidden="0"/>
          <p:cNvSpPr>
            <a:spLocks noGrp="1"/>
          </p:cNvSpPr>
          <p:nvPr isPhoto="0" userDrawn="0">
            <p:ph type="subTitle" idx="1" hasCustomPrompt="0"/>
          </p:nvPr>
        </p:nvSpPr>
        <p:spPr bwMode="auto">
          <a:xfrm>
            <a:off x="1900238" y="1772816"/>
            <a:ext cx="8767762" cy="4185072"/>
          </a:xfrm>
        </p:spPr>
        <p:txBody>
          <a:bodyPr/>
          <a:lstStyle/>
          <a:p>
            <a:pPr lvl="1" algn="l">
              <a:lnSpc>
                <a:spcPct val="104999"/>
              </a:lnSpc>
              <a:defRPr/>
            </a:pPr>
            <a:r>
              <a:rPr lang="de-DE" sz="1500" b="1">
                <a:solidFill>
                  <a:schemeClr val="accent2">
                    <a:lumMod val="75000"/>
                  </a:schemeClr>
                </a:solidFill>
              </a:rPr>
              <a:t>Fachwissenschaft: Prof. Dr. Hans-Jürgen </a:t>
            </a:r>
            <a:r>
              <a:rPr lang="de-DE" sz="1500" b="1">
                <a:solidFill>
                  <a:schemeClr val="accent2">
                    <a:lumMod val="75000"/>
                  </a:schemeClr>
                </a:solidFill>
              </a:rPr>
              <a:t>Bömelburg</a:t>
            </a:r>
            <a:endParaRPr sz="1500"/>
          </a:p>
          <a:p>
            <a:pPr lvl="2" algn="l">
              <a:lnSpc>
                <a:spcPct val="60000"/>
              </a:lnSpc>
              <a:defRPr/>
            </a:pPr>
            <a:r>
              <a:rPr lang="de-DE" sz="1300"/>
              <a:t>Beratungstermine nach Vereinbarung</a:t>
            </a:r>
            <a:endParaRPr sz="1300"/>
          </a:p>
          <a:p>
            <a:pPr lvl="2" algn="l">
              <a:lnSpc>
                <a:spcPct val="60000"/>
              </a:lnSpc>
              <a:defRPr/>
            </a:pPr>
            <a:r>
              <a:rPr lang="de-DE" sz="1300"/>
              <a:t>Tel.: 0641/ 99-28020</a:t>
            </a:r>
            <a:endParaRPr sz="1300"/>
          </a:p>
          <a:p>
            <a:pPr lvl="2" algn="l">
              <a:lnSpc>
                <a:spcPct val="60000"/>
              </a:lnSpc>
              <a:defRPr/>
            </a:pPr>
            <a:r>
              <a:rPr lang="de-DE" sz="1300"/>
              <a:t>Email: </a:t>
            </a:r>
            <a:r>
              <a:rPr lang="de-DE" sz="1300"/>
              <a:t>Hans-Juergen.Boemelburg@geschichte.uni-giessen.de</a:t>
            </a:r>
            <a:r>
              <a:rPr lang="de-DE" sz="1300"/>
              <a:t> </a:t>
            </a:r>
            <a:endParaRPr sz="1300"/>
          </a:p>
          <a:p>
            <a:pPr lvl="1" algn="l">
              <a:lnSpc>
                <a:spcPct val="60000"/>
              </a:lnSpc>
              <a:defRPr/>
            </a:pPr>
            <a:endParaRPr lang="de-DE" sz="1500"/>
          </a:p>
          <a:p>
            <a:pPr lvl="1" algn="l">
              <a:lnSpc>
                <a:spcPct val="60000"/>
              </a:lnSpc>
              <a:defRPr/>
            </a:pPr>
            <a:r>
              <a:rPr lang="de-DE" sz="1500" b="1">
                <a:solidFill>
                  <a:schemeClr val="accent2">
                    <a:lumMod val="75000"/>
                  </a:schemeClr>
                </a:solidFill>
              </a:rPr>
              <a:t>Fachdidaktik: Dr. Monika </a:t>
            </a:r>
            <a:r>
              <a:rPr lang="de-DE" sz="1500" b="1">
                <a:solidFill>
                  <a:schemeClr val="accent2">
                    <a:lumMod val="75000"/>
                  </a:schemeClr>
                </a:solidFill>
              </a:rPr>
              <a:t>Rox</a:t>
            </a:r>
            <a:r>
              <a:rPr lang="de-DE" sz="1500" b="1">
                <a:solidFill>
                  <a:schemeClr val="accent2">
                    <a:lumMod val="75000"/>
                  </a:schemeClr>
                </a:solidFill>
              </a:rPr>
              <a:t>-Helmer</a:t>
            </a:r>
            <a:endParaRPr sz="1500"/>
          </a:p>
          <a:p>
            <a:pPr lvl="2" algn="l">
              <a:lnSpc>
                <a:spcPct val="60000"/>
              </a:lnSpc>
              <a:defRPr/>
            </a:pPr>
            <a:r>
              <a:rPr lang="de-DE" sz="1300"/>
              <a:t>Sprechstunde regelmäßig: Mittwoch 13-15.00h (Tel.: 0641/99-28315); Anmeldung über </a:t>
            </a:r>
            <a:r>
              <a:rPr lang="de-DE" sz="1300"/>
              <a:t>Stud.IP</a:t>
            </a:r>
            <a:r>
              <a:rPr lang="de-DE" sz="1300"/>
              <a:t> </a:t>
            </a:r>
            <a:endParaRPr sz="1700"/>
          </a:p>
          <a:p>
            <a:pPr lvl="2" algn="l">
              <a:lnSpc>
                <a:spcPct val="60000"/>
              </a:lnSpc>
              <a:defRPr/>
            </a:pPr>
            <a:r>
              <a:rPr lang="de-DE" sz="1300"/>
              <a:t>Email: </a:t>
            </a:r>
            <a:r>
              <a:rPr lang="de-DE" sz="1300" u="sng">
                <a:hlinkClick r:id="rId2" tooltip=""/>
              </a:rPr>
              <a:t>Monika.C.Rox-Helmer@geschichte.uni-giessen.de</a:t>
            </a:r>
            <a:endParaRPr lang="de-DE" sz="1300"/>
          </a:p>
          <a:p>
            <a:pPr lvl="2" algn="l">
              <a:lnSpc>
                <a:spcPct val="60000"/>
              </a:lnSpc>
              <a:defRPr/>
            </a:pPr>
            <a:endParaRPr lang="de-DE" sz="1300"/>
          </a:p>
          <a:p>
            <a:pPr lvl="2" algn="l">
              <a:lnSpc>
                <a:spcPct val="60000"/>
              </a:lnSpc>
              <a:defRPr/>
            </a:pPr>
            <a:r>
              <a:rPr lang="de-DE" sz="1500" b="1">
                <a:solidFill>
                  <a:schemeClr val="accent2">
                    <a:lumMod val="75000"/>
                  </a:schemeClr>
                </a:solidFill>
              </a:rPr>
              <a:t>Sprechstunde Studienanfänger:</a:t>
            </a:r>
            <a:endParaRPr sz="1700"/>
          </a:p>
          <a:p>
            <a:pPr marL="1200150" lvl="2" indent="-285750" algn="l">
              <a:lnSpc>
                <a:spcPct val="60000"/>
              </a:lnSpc>
              <a:buFont typeface="Wingdings"/>
              <a:buChar char="Ø"/>
              <a:defRPr/>
            </a:pPr>
            <a:r>
              <a:rPr lang="de-DE" sz="1500"/>
              <a:t>Beratung auf dem Infomarkt </a:t>
            </a:r>
            <a:endParaRPr sz="1700"/>
          </a:p>
          <a:p>
            <a:pPr lvl="2" algn="l">
              <a:lnSpc>
                <a:spcPct val="60000"/>
              </a:lnSpc>
              <a:defRPr/>
            </a:pPr>
            <a:endParaRPr lang="de-DE" sz="1500" b="1">
              <a:solidFill>
                <a:schemeClr val="accent2">
                  <a:lumMod val="75000"/>
                </a:schemeClr>
              </a:solidFill>
            </a:endParaRPr>
          </a:p>
          <a:p>
            <a:pPr marL="1200150" lvl="2" indent="-285750" algn="l">
              <a:lnSpc>
                <a:spcPct val="60000"/>
              </a:lnSpc>
              <a:buFont typeface="Wingdings"/>
              <a:buChar char="Ø"/>
              <a:defRPr/>
            </a:pPr>
            <a:r>
              <a:rPr lang="de-DE" sz="1500" b="1">
                <a:solidFill>
                  <a:schemeClr val="accent2">
                    <a:lumMod val="75000"/>
                  </a:schemeClr>
                </a:solidFill>
              </a:rPr>
              <a:t>Prof. Dr. Hannah Ahlheim</a:t>
            </a:r>
            <a:endParaRPr sz="1300"/>
          </a:p>
          <a:p>
            <a:pPr lvl="3" algn="l">
              <a:lnSpc>
                <a:spcPct val="60000"/>
              </a:lnSpc>
              <a:defRPr/>
            </a:pPr>
            <a:r>
              <a:rPr lang="de-DE" sz="1100"/>
              <a:t>Freitag, 30. Oktober, 12 bis 14 Uhr</a:t>
            </a:r>
            <a:endParaRPr sz="1100"/>
          </a:p>
          <a:p>
            <a:pPr lvl="3" algn="l">
              <a:lnSpc>
                <a:spcPct val="60000"/>
              </a:lnSpc>
              <a:defRPr/>
            </a:pPr>
            <a:r>
              <a:rPr lang="de-DE" sz="1100"/>
              <a:t>Tel. 0641 99 28 134 oder  </a:t>
            </a:r>
            <a:r>
              <a:rPr lang="de-DE" sz="1100" u="sng">
                <a:hlinkClick r:id="rId3" tooltip=""/>
              </a:rPr>
              <a:t>https://uni-giessen.webex.com/meet/hannah.ahlheim</a:t>
            </a:r>
            <a:endParaRPr lang="de-DE" sz="1100" u="sng"/>
          </a:p>
          <a:p>
            <a:pPr lvl="2" algn="l">
              <a:lnSpc>
                <a:spcPct val="60000"/>
              </a:lnSpc>
              <a:defRPr/>
            </a:pPr>
            <a:endParaRPr lang="de-DE" sz="1300" u="sng"/>
          </a:p>
          <a:p>
            <a:pPr lvl="2" algn="l">
              <a:lnSpc>
                <a:spcPct val="60000"/>
              </a:lnSpc>
              <a:defRPr/>
            </a:pPr>
            <a:endParaRPr lang="de-DE" sz="1300"/>
          </a:p>
          <a:p>
            <a:pPr marL="1200150" lvl="2" indent="-285750" algn="l">
              <a:lnSpc>
                <a:spcPct val="60000"/>
              </a:lnSpc>
              <a:buFont typeface="Wingdings"/>
              <a:buChar char="Ø"/>
              <a:defRPr/>
            </a:pPr>
            <a:r>
              <a:rPr lang="de-DE" sz="1300" b="1">
                <a:solidFill>
                  <a:schemeClr val="accent2">
                    <a:lumMod val="75000"/>
                  </a:schemeClr>
                </a:solidFill>
              </a:rPr>
              <a:t>Dr.</a:t>
            </a:r>
            <a:r>
              <a:rPr lang="de-DE" sz="1300" b="1">
                <a:solidFill>
                  <a:schemeClr val="accent2">
                    <a:lumMod val="75000"/>
                  </a:schemeClr>
                </a:solidFill>
              </a:rPr>
              <a:t> Monika </a:t>
            </a:r>
            <a:r>
              <a:rPr lang="de-DE" sz="1300" b="1">
                <a:solidFill>
                  <a:schemeClr val="accent2">
                    <a:lumMod val="75000"/>
                  </a:schemeClr>
                </a:solidFill>
              </a:rPr>
              <a:t>Rox</a:t>
            </a:r>
            <a:r>
              <a:rPr lang="de-DE" sz="1300" b="1">
                <a:solidFill>
                  <a:schemeClr val="accent2">
                    <a:lumMod val="75000"/>
                  </a:schemeClr>
                </a:solidFill>
              </a:rPr>
              <a:t>-Helmer </a:t>
            </a:r>
            <a:endParaRPr sz="1700"/>
          </a:p>
          <a:p>
            <a:pPr lvl="3" algn="l">
              <a:lnSpc>
                <a:spcPct val="60000"/>
              </a:lnSpc>
              <a:defRPr/>
            </a:pPr>
            <a:r>
              <a:rPr lang="de-DE" sz="1100"/>
              <a:t>Donnerstag, 29. Oktober, 10 bis 12 Uhr </a:t>
            </a:r>
            <a:endParaRPr sz="1500"/>
          </a:p>
          <a:p>
            <a:pPr lvl="3" algn="l">
              <a:lnSpc>
                <a:spcPct val="60000"/>
              </a:lnSpc>
              <a:defRPr/>
            </a:pPr>
            <a:r>
              <a:rPr lang="de-DE" sz="900"/>
              <a:t>Teil. 0641/9928315</a:t>
            </a:r>
            <a:endParaRPr sz="1500"/>
          </a:p>
          <a:p>
            <a:pPr lvl="2" algn="l">
              <a:lnSpc>
                <a:spcPct val="60000"/>
              </a:lnSpc>
              <a:defRPr/>
            </a:pPr>
            <a:endParaRPr lang="de-DE" sz="1300"/>
          </a:p>
          <a:p>
            <a:pPr lvl="1" algn="l">
              <a:lnSpc>
                <a:spcPct val="60000"/>
              </a:lnSpc>
              <a:defRPr/>
            </a:pPr>
            <a:r>
              <a:rPr lang="de-DE" sz="1500"/>
              <a:t>		</a:t>
            </a:r>
            <a:endParaRPr sz="1500"/>
          </a:p>
          <a:p>
            <a:pPr algn="l">
              <a:lnSpc>
                <a:spcPct val="60000"/>
              </a:lnSpc>
              <a:defRPr/>
            </a:pPr>
            <a:endParaRPr lang="de-DE" sz="1800"/>
          </a:p>
        </p:txBody>
      </p:sp>
      <p:sp>
        <p:nvSpPr>
          <p:cNvPr id="6" name="Rectangle 2" hidden="0"/>
          <p:cNvSpPr>
            <a:spLocks noChangeArrowheads="1"/>
          </p:cNvSpPr>
          <p:nvPr isPhoto="0" userDrawn="0"/>
        </p:nvSpPr>
        <p:spPr bwMode="auto">
          <a:xfrm>
            <a:off x="1774825" y="169864"/>
            <a:ext cx="8497888" cy="396875"/>
          </a:xfrm>
          <a:prstGeom prst="rect">
            <a:avLst/>
          </a:prstGeom>
          <a:noFill/>
          <a:ln w="9525">
            <a:noFill/>
            <a:miter lim="800000"/>
            <a:headEnd/>
            <a:tailEnd/>
          </a:ln>
        </p:spPr>
        <p:txBody>
          <a:bodyPr anchor="ctr">
            <a:spAutoFit/>
          </a:bodyPr>
          <a:lstStyle/>
          <a:p>
            <a:pPr>
              <a:defRPr/>
            </a:pPr>
            <a:r>
              <a:rPr lang="de-DE" sz="2000" b="1">
                <a:cs typeface="Times New Roman"/>
              </a:rPr>
              <a:t>Geschichte studieren in Gießen 	L2/L5 	      		 WS 2020/21</a:t>
            </a:r>
            <a:endParaRPr lang="de-DE" sz="2000"/>
          </a:p>
        </p:txBody>
      </p:sp>
      <p:sp>
        <p:nvSpPr>
          <p:cNvPr id="7" name="Rectangle 4" hidden="0"/>
          <p:cNvSpPr>
            <a:spLocks noChangeArrowheads="1"/>
          </p:cNvSpPr>
          <p:nvPr isPhoto="0" userDrawn="0"/>
        </p:nvSpPr>
        <p:spPr bwMode="auto">
          <a:xfrm>
            <a:off x="1524001" y="3655497"/>
            <a:ext cx="184731" cy="369332"/>
          </a:xfrm>
          <a:prstGeom prst="rect">
            <a:avLst/>
          </a:prstGeom>
          <a:noFill/>
          <a:ln w="9525">
            <a:noFill/>
            <a:miter lim="800000"/>
            <a:headEnd/>
            <a:tailEnd/>
          </a:ln>
        </p:spPr>
        <p:txBody>
          <a:bodyPr wrap="none" anchor="ctr">
            <a:spAutoFit/>
          </a:bodyPr>
          <a:lstStyle/>
          <a:p>
            <a:pPr>
              <a:defRPr/>
            </a:pPr>
            <a:endParaRPr lang="de-DE"/>
          </a:p>
        </p:txBody>
      </p:sp>
      <p:sp>
        <p:nvSpPr>
          <p:cNvPr id="8" name="Rectangle 5" hidden="0"/>
          <p:cNvSpPr>
            <a:spLocks noChangeArrowheads="1"/>
          </p:cNvSpPr>
          <p:nvPr isPhoto="0" userDrawn="0"/>
        </p:nvSpPr>
        <p:spPr bwMode="auto">
          <a:xfrm>
            <a:off x="1524000" y="620714"/>
            <a:ext cx="9144000" cy="71437"/>
          </a:xfrm>
          <a:prstGeom prst="rect">
            <a:avLst/>
          </a:prstGeom>
          <a:solidFill>
            <a:srgbClr val="CC0000"/>
          </a:solidFill>
          <a:ln w="9525">
            <a:solidFill>
              <a:schemeClr val="tx1"/>
            </a:solidFill>
            <a:miter lim="800000"/>
            <a:headEnd/>
            <a:tailEnd/>
          </a:ln>
        </p:spPr>
        <p:txBody>
          <a:bodyPr wrap="none" anchor="ctr"/>
          <a:lstStyle/>
          <a:p>
            <a:pPr>
              <a:defRPr/>
            </a:pPr>
            <a:endParaRPr lang="de-DE"/>
          </a:p>
        </p:txBody>
      </p:sp>
      <p:sp>
        <p:nvSpPr>
          <p:cNvPr id="9" name="Titel 3" hidden="0"/>
          <p:cNvSpPr>
            <a:spLocks noGrp="1"/>
          </p:cNvSpPr>
          <p:nvPr isPhoto="0" userDrawn="0">
            <p:ph type="ctrTitle" hasCustomPrompt="0"/>
          </p:nvPr>
        </p:nvSpPr>
        <p:spPr bwMode="auto">
          <a:xfrm>
            <a:off x="1900238" y="1122363"/>
            <a:ext cx="8767762" cy="466188"/>
          </a:xfrm>
        </p:spPr>
        <p:txBody>
          <a:bodyPr/>
          <a:lstStyle/>
          <a:p>
            <a:pPr algn="l">
              <a:defRPr/>
            </a:pPr>
            <a:r>
              <a:rPr lang="de-DE" sz="2000" b="1">
                <a:latin typeface="+mn-lt"/>
              </a:rPr>
              <a:t>Studienfachberatung</a:t>
            </a:r>
            <a:r>
              <a:rPr lang="de-DE" sz="2000" b="1"/>
              <a:t> </a:t>
            </a:r>
            <a:endParaRPr/>
          </a:p>
        </p:txBody>
      </p:sp>
      <p:pic>
        <p:nvPicPr>
          <p:cNvPr id="10" name="Sound aufgezeichnet" hidden="0">
            <a:hlinkClick r:id="" action="ppaction://media"/>
          </p:cNvPr>
          <p:cNvPicPr>
            <a:picLocks noChangeAspect="1"/>
          </p:cNvPicPr>
          <p:nvPr isPhoto="0" userDrawn="0">
            <a:audioFile r:link="rId6"/>
            <p:extLst>
              <p:ext uri="{DAA4B4D4-6D71-4841-9C94-3DE7FCFB9230}">
                <p14:media xmlns:p14="http://schemas.microsoft.com/office/powerpoint/2010/main" r:embed="rId5"/>
              </p:ext>
            </p:extLst>
          </p:nvPr>
        </p:nvPicPr>
        <p:blipFill>
          <a:blip r:embed="rId4"/>
          <a:stretch/>
        </p:blipFill>
        <p:spPr bwMode="auto">
          <a:xfrm>
            <a:off x="9663113" y="534828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0"/>
    </mc:Choice>
    <mc:Fallback>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tangle 2" hidden="0"/>
          <p:cNvSpPr>
            <a:spLocks noChangeArrowheads="1"/>
          </p:cNvSpPr>
          <p:nvPr isPhoto="0" userDrawn="0"/>
        </p:nvSpPr>
        <p:spPr bwMode="auto">
          <a:xfrm>
            <a:off x="1774825" y="169864"/>
            <a:ext cx="8497888" cy="396875"/>
          </a:xfrm>
          <a:prstGeom prst="rect">
            <a:avLst/>
          </a:prstGeom>
          <a:noFill/>
          <a:ln w="9525">
            <a:noFill/>
            <a:miter lim="800000"/>
            <a:headEnd/>
            <a:tailEnd/>
          </a:ln>
        </p:spPr>
        <p:txBody>
          <a:bodyPr anchor="ctr">
            <a:spAutoFit/>
          </a:bodyPr>
          <a:lstStyle/>
          <a:p>
            <a:pPr>
              <a:defRPr/>
            </a:pPr>
            <a:r>
              <a:rPr lang="de-DE" sz="2000" b="1">
                <a:cs typeface="Times New Roman"/>
              </a:rPr>
              <a:t>Geschichte studieren in Gießen 	L3	      		 WS 2020/21</a:t>
            </a:r>
            <a:endParaRPr lang="de-DE" sz="2000"/>
          </a:p>
        </p:txBody>
      </p:sp>
      <p:sp>
        <p:nvSpPr>
          <p:cNvPr id="5" name="Rectangle 4" hidden="0"/>
          <p:cNvSpPr>
            <a:spLocks noChangeArrowheads="1"/>
          </p:cNvSpPr>
          <p:nvPr isPhoto="0" userDrawn="0"/>
        </p:nvSpPr>
        <p:spPr bwMode="auto">
          <a:xfrm>
            <a:off x="1524001" y="3655497"/>
            <a:ext cx="184731" cy="369332"/>
          </a:xfrm>
          <a:prstGeom prst="rect">
            <a:avLst/>
          </a:prstGeom>
          <a:noFill/>
          <a:ln w="9525">
            <a:noFill/>
            <a:miter lim="800000"/>
            <a:headEnd/>
            <a:tailEnd/>
          </a:ln>
        </p:spPr>
        <p:txBody>
          <a:bodyPr wrap="none" anchor="ctr">
            <a:spAutoFit/>
          </a:bodyPr>
          <a:lstStyle/>
          <a:p>
            <a:pPr>
              <a:defRPr/>
            </a:pPr>
            <a:endParaRPr lang="de-DE"/>
          </a:p>
        </p:txBody>
      </p:sp>
      <p:sp>
        <p:nvSpPr>
          <p:cNvPr id="6" name="Rectangle 5" hidden="0"/>
          <p:cNvSpPr>
            <a:spLocks noChangeArrowheads="1"/>
          </p:cNvSpPr>
          <p:nvPr isPhoto="0" userDrawn="0"/>
        </p:nvSpPr>
        <p:spPr bwMode="auto">
          <a:xfrm>
            <a:off x="1524000" y="620714"/>
            <a:ext cx="9144000" cy="71437"/>
          </a:xfrm>
          <a:prstGeom prst="rect">
            <a:avLst/>
          </a:prstGeom>
          <a:solidFill>
            <a:srgbClr val="CC0000"/>
          </a:solidFill>
          <a:ln w="9525">
            <a:solidFill>
              <a:schemeClr val="tx1"/>
            </a:solidFill>
            <a:miter lim="800000"/>
            <a:headEnd/>
            <a:tailEnd/>
          </a:ln>
        </p:spPr>
        <p:txBody>
          <a:bodyPr wrap="none" anchor="ctr"/>
          <a:lstStyle/>
          <a:p>
            <a:pPr>
              <a:defRPr/>
            </a:pPr>
            <a:endParaRPr lang="de-DE"/>
          </a:p>
        </p:txBody>
      </p:sp>
      <p:sp>
        <p:nvSpPr>
          <p:cNvPr id="7" name="Titel 3" hidden="0"/>
          <p:cNvSpPr>
            <a:spLocks noGrp="1"/>
          </p:cNvSpPr>
          <p:nvPr isPhoto="0" userDrawn="0">
            <p:ph type="ctrTitle" hasCustomPrompt="0"/>
          </p:nvPr>
        </p:nvSpPr>
        <p:spPr bwMode="auto">
          <a:xfrm>
            <a:off x="1774825" y="1122363"/>
            <a:ext cx="8893175" cy="466188"/>
          </a:xfrm>
        </p:spPr>
        <p:txBody>
          <a:bodyPr/>
          <a:lstStyle/>
          <a:p>
            <a:pPr algn="l">
              <a:defRPr/>
            </a:pPr>
            <a:r>
              <a:rPr lang="de-DE" sz="2000" b="1">
                <a:latin typeface="+mn-lt"/>
              </a:rPr>
              <a:t>Weitere Informationsmöglichkeiten </a:t>
            </a:r>
            <a:endParaRPr/>
          </a:p>
        </p:txBody>
      </p:sp>
      <p:sp>
        <p:nvSpPr>
          <p:cNvPr id="8" name="Untertitel 4" hidden="0"/>
          <p:cNvSpPr>
            <a:spLocks noGrp="1"/>
          </p:cNvSpPr>
          <p:nvPr isPhoto="0" userDrawn="0">
            <p:ph type="subTitle" idx="1" hasCustomPrompt="0"/>
          </p:nvPr>
        </p:nvSpPr>
        <p:spPr bwMode="auto">
          <a:xfrm>
            <a:off x="1900238" y="2286000"/>
            <a:ext cx="8767762" cy="3671888"/>
          </a:xfrm>
        </p:spPr>
        <p:txBody>
          <a:bodyPr/>
          <a:lstStyle/>
          <a:p>
            <a:pPr marL="628650" lvl="1" indent="-285750" algn="l">
              <a:lnSpc>
                <a:spcPct val="80000"/>
              </a:lnSpc>
              <a:buFont typeface="Arial"/>
              <a:buChar char="•"/>
              <a:defRPr/>
            </a:pPr>
            <a:r>
              <a:rPr lang="de-DE" sz="1800" b="1"/>
              <a:t>Virtueller Infomarkt in Webex: </a:t>
            </a:r>
            <a:r>
              <a:rPr lang="de-DE" sz="1800"/>
              <a:t>(live)</a:t>
            </a:r>
            <a:br>
              <a:rPr lang="de-DE" sz="1800"/>
            </a:br>
            <a:r>
              <a:rPr lang="de-DE" sz="1800"/>
              <a:t>am Donnerstag 14-15 Uhr</a:t>
            </a:r>
            <a:endParaRPr sz="1900"/>
          </a:p>
          <a:p>
            <a:pPr marL="628650" lvl="1" indent="-285750" algn="l">
              <a:lnSpc>
                <a:spcPct val="80000"/>
              </a:lnSpc>
              <a:buFont typeface="Arial"/>
              <a:buChar char="•"/>
              <a:defRPr/>
            </a:pPr>
            <a:endParaRPr lang="de-DE" sz="1800" b="1"/>
          </a:p>
          <a:p>
            <a:pPr marL="628650" lvl="1" indent="-285750" algn="l">
              <a:lnSpc>
                <a:spcPct val="80000"/>
              </a:lnSpc>
              <a:buFont typeface="Arial"/>
              <a:buChar char="•"/>
              <a:defRPr/>
            </a:pPr>
            <a:r>
              <a:rPr lang="de-DE" sz="1800" b="1"/>
              <a:t>Erklärvideo des Historischen Instituts </a:t>
            </a:r>
            <a:endParaRPr sz="1900"/>
          </a:p>
          <a:p>
            <a:pPr marL="628650" lvl="1" indent="-285750" algn="l">
              <a:lnSpc>
                <a:spcPct val="80000"/>
              </a:lnSpc>
              <a:buFont typeface="Arial"/>
              <a:buChar char="•"/>
              <a:defRPr/>
            </a:pPr>
            <a:endParaRPr lang="de-DE" sz="1800" b="1"/>
          </a:p>
          <a:p>
            <a:pPr marL="628650" lvl="1" indent="-285750" algn="l">
              <a:lnSpc>
                <a:spcPct val="80000"/>
              </a:lnSpc>
              <a:buFont typeface="Arial"/>
              <a:buChar char="•"/>
              <a:defRPr/>
            </a:pPr>
            <a:r>
              <a:rPr lang="de-DE" sz="1800" b="1"/>
              <a:t>Online-Runde</a:t>
            </a:r>
            <a:endParaRPr sz="1900"/>
          </a:p>
          <a:p>
            <a:pPr marL="628650" lvl="1" indent="-285750" algn="l">
              <a:lnSpc>
                <a:spcPct val="80000"/>
              </a:lnSpc>
              <a:buFont typeface="Arial"/>
              <a:buChar char="•"/>
              <a:defRPr/>
            </a:pPr>
            <a:endParaRPr lang="de-DE" sz="1800" b="1"/>
          </a:p>
          <a:p>
            <a:pPr marL="628650" lvl="1" indent="-285750" algn="l">
              <a:lnSpc>
                <a:spcPct val="80000"/>
              </a:lnSpc>
              <a:buFont typeface="Arial"/>
              <a:buChar char="•"/>
              <a:defRPr/>
            </a:pPr>
            <a:r>
              <a:rPr lang="de-DE" sz="1800" b="1"/>
              <a:t>Sprechstunden im Rahmen der Studieneinführungswoche </a:t>
            </a:r>
            <a:endParaRPr sz="1900"/>
          </a:p>
          <a:p>
            <a:pPr marL="628650" lvl="1" indent="-285750" algn="l">
              <a:lnSpc>
                <a:spcPct val="80000"/>
              </a:lnSpc>
              <a:buFont typeface="Arial"/>
              <a:buChar char="•"/>
              <a:defRPr/>
            </a:pPr>
            <a:endParaRPr lang="de-DE" sz="1800" b="1"/>
          </a:p>
          <a:p>
            <a:pPr marL="628650" lvl="1" indent="-285750" algn="l">
              <a:lnSpc>
                <a:spcPct val="80000"/>
              </a:lnSpc>
              <a:buFont typeface="Arial"/>
              <a:buChar char="•"/>
              <a:defRPr/>
            </a:pPr>
            <a:r>
              <a:rPr lang="de-DE" sz="1800" b="1"/>
              <a:t>Erstsemester-Seminare in Präsenz </a:t>
            </a:r>
            <a:endParaRPr sz="1900"/>
          </a:p>
          <a:p>
            <a:pPr marL="628650" lvl="1" indent="-285750" algn="l">
              <a:lnSpc>
                <a:spcPct val="80000"/>
              </a:lnSpc>
              <a:buFont typeface="Arial"/>
              <a:buChar char="•"/>
              <a:defRPr/>
            </a:pPr>
            <a:endParaRPr lang="de-DE" sz="1800" b="1"/>
          </a:p>
          <a:p>
            <a:pPr marL="628650" lvl="1" indent="-285750" algn="l">
              <a:lnSpc>
                <a:spcPct val="80000"/>
              </a:lnSpc>
              <a:buFont typeface="Arial"/>
              <a:buChar char="•"/>
              <a:defRPr/>
            </a:pPr>
            <a:r>
              <a:rPr lang="de-DE" sz="1800" b="1"/>
              <a:t>Sprechstunden aller Dozenten während des Semesters </a:t>
            </a:r>
            <a:endParaRPr sz="1900"/>
          </a:p>
          <a:p>
            <a:pPr algn="l">
              <a:lnSpc>
                <a:spcPct val="80000"/>
              </a:lnSpc>
              <a:defRPr/>
            </a:pPr>
            <a:endParaRPr lang="de-DE" sz="2200"/>
          </a:p>
        </p:txBody>
      </p:sp>
    </p:spTree>
  </p:cSld>
  <p:clrMapOvr>
    <a:masterClrMapping/>
  </p:clrMapOvr>
  <mc:AlternateContent xmlns:mc="http://schemas.openxmlformats.org/markup-compatibility/2006">
    <mc:Choice xmlns:p14="http://schemas.microsoft.com/office/powerpoint/2010/main" Requires="p14">
      <p:transition p14:dur="2000" advClick="0"/>
    </mc:Choice>
    <mc:Fallback>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tangle 2" hidden="0"/>
          <p:cNvSpPr>
            <a:spLocks noChangeArrowheads="1"/>
          </p:cNvSpPr>
          <p:nvPr isPhoto="0" userDrawn="0"/>
        </p:nvSpPr>
        <p:spPr bwMode="auto">
          <a:xfrm>
            <a:off x="1774825" y="169864"/>
            <a:ext cx="8497888" cy="396875"/>
          </a:xfrm>
          <a:prstGeom prst="rect">
            <a:avLst/>
          </a:prstGeom>
          <a:noFill/>
          <a:ln w="9525">
            <a:noFill/>
            <a:miter lim="800000"/>
            <a:headEnd/>
            <a:tailEnd/>
          </a:ln>
        </p:spPr>
        <p:txBody>
          <a:bodyPr anchor="ctr">
            <a:spAutoFit/>
          </a:bodyPr>
          <a:lstStyle/>
          <a:p>
            <a:pPr>
              <a:defRPr/>
            </a:pPr>
            <a:r>
              <a:rPr lang="de-DE" sz="2000" b="1">
                <a:cs typeface="Times New Roman"/>
              </a:rPr>
              <a:t>Geschichte studieren in Gießen 	L3	      		 WS 2020/21</a:t>
            </a:r>
            <a:endParaRPr lang="de-DE" sz="2000"/>
          </a:p>
        </p:txBody>
      </p:sp>
      <p:sp>
        <p:nvSpPr>
          <p:cNvPr id="5" name="Rectangle 4" hidden="0"/>
          <p:cNvSpPr>
            <a:spLocks noChangeArrowheads="1"/>
          </p:cNvSpPr>
          <p:nvPr isPhoto="0" userDrawn="0"/>
        </p:nvSpPr>
        <p:spPr bwMode="auto">
          <a:xfrm>
            <a:off x="1524001" y="3655497"/>
            <a:ext cx="184731" cy="369332"/>
          </a:xfrm>
          <a:prstGeom prst="rect">
            <a:avLst/>
          </a:prstGeom>
          <a:noFill/>
          <a:ln w="9525">
            <a:noFill/>
            <a:miter lim="800000"/>
            <a:headEnd/>
            <a:tailEnd/>
          </a:ln>
        </p:spPr>
        <p:txBody>
          <a:bodyPr wrap="none" anchor="ctr">
            <a:spAutoFit/>
          </a:bodyPr>
          <a:lstStyle/>
          <a:p>
            <a:pPr>
              <a:defRPr/>
            </a:pPr>
            <a:endParaRPr lang="de-DE"/>
          </a:p>
        </p:txBody>
      </p:sp>
      <p:sp>
        <p:nvSpPr>
          <p:cNvPr id="6" name="Rectangle 5" hidden="0"/>
          <p:cNvSpPr>
            <a:spLocks noChangeArrowheads="1"/>
          </p:cNvSpPr>
          <p:nvPr isPhoto="0" userDrawn="0"/>
        </p:nvSpPr>
        <p:spPr bwMode="auto">
          <a:xfrm>
            <a:off x="1524000" y="620714"/>
            <a:ext cx="9144000" cy="71437"/>
          </a:xfrm>
          <a:prstGeom prst="rect">
            <a:avLst/>
          </a:prstGeom>
          <a:solidFill>
            <a:srgbClr val="CC0000"/>
          </a:solidFill>
          <a:ln w="9525">
            <a:solidFill>
              <a:schemeClr val="tx1"/>
            </a:solidFill>
            <a:miter lim="800000"/>
            <a:headEnd/>
            <a:tailEnd/>
          </a:ln>
        </p:spPr>
        <p:txBody>
          <a:bodyPr wrap="none" anchor="ctr"/>
          <a:lstStyle/>
          <a:p>
            <a:pPr>
              <a:defRPr/>
            </a:pPr>
            <a:endParaRPr lang="de-DE"/>
          </a:p>
        </p:txBody>
      </p:sp>
      <p:sp>
        <p:nvSpPr>
          <p:cNvPr id="7" name="Titel 3" hidden="0"/>
          <p:cNvSpPr>
            <a:spLocks noGrp="1"/>
          </p:cNvSpPr>
          <p:nvPr isPhoto="0" userDrawn="0">
            <p:ph type="ctrTitle" hasCustomPrompt="0"/>
          </p:nvPr>
        </p:nvSpPr>
        <p:spPr bwMode="auto">
          <a:xfrm>
            <a:off x="1900238" y="1122363"/>
            <a:ext cx="8767762" cy="452120"/>
          </a:xfrm>
        </p:spPr>
        <p:txBody>
          <a:bodyPr/>
          <a:lstStyle/>
          <a:p>
            <a:pPr algn="l">
              <a:defRPr/>
            </a:pPr>
            <a:r>
              <a:rPr lang="de-DE" sz="2000" b="1">
                <a:latin typeface="+mn-lt"/>
              </a:rPr>
              <a:t>Weitere Informationsmöglichkeiten </a:t>
            </a:r>
            <a:endParaRPr/>
          </a:p>
        </p:txBody>
      </p:sp>
      <p:sp>
        <p:nvSpPr>
          <p:cNvPr id="8" name="Untertitel 4" hidden="0"/>
          <p:cNvSpPr>
            <a:spLocks noGrp="1"/>
          </p:cNvSpPr>
          <p:nvPr isPhoto="0" userDrawn="0">
            <p:ph type="subTitle" idx="1" hasCustomPrompt="0"/>
          </p:nvPr>
        </p:nvSpPr>
        <p:spPr bwMode="auto">
          <a:xfrm>
            <a:off x="1900238" y="1842868"/>
            <a:ext cx="8767762" cy="4115020"/>
          </a:xfrm>
        </p:spPr>
        <p:txBody>
          <a:bodyPr/>
          <a:lstStyle/>
          <a:p>
            <a:pPr algn="l">
              <a:lnSpc>
                <a:spcPct val="70000"/>
              </a:lnSpc>
              <a:defRPr/>
            </a:pPr>
            <a:r>
              <a:rPr lang="de-DE" sz="2000"/>
              <a:t>Die Homepage des Historischen Instituts:</a:t>
            </a:r>
            <a:endParaRPr sz="1300"/>
          </a:p>
          <a:p>
            <a:pPr algn="l">
              <a:lnSpc>
                <a:spcPct val="70000"/>
              </a:lnSpc>
              <a:defRPr/>
            </a:pPr>
            <a:r>
              <a:rPr lang="de-DE" sz="1300" i="1" u="sng">
                <a:hlinkClick r:id="rId2" tooltip=""/>
              </a:rPr>
              <a:t>http://www.uni-giessen.de/fbz/fb04/institute/geschichte/</a:t>
            </a:r>
            <a:endParaRPr lang="de-DE" sz="1300" i="1"/>
          </a:p>
          <a:p>
            <a:pPr algn="l">
              <a:lnSpc>
                <a:spcPct val="70000"/>
              </a:lnSpc>
              <a:defRPr/>
            </a:pPr>
            <a:endParaRPr lang="de-DE" sz="1800" i="1"/>
          </a:p>
          <a:p>
            <a:pPr lvl="2" indent="-342900" algn="l">
              <a:lnSpc>
                <a:spcPct val="70000"/>
              </a:lnSpc>
              <a:buFont typeface="Symbol"/>
              <a:buChar char=""/>
              <a:defRPr/>
            </a:pPr>
            <a:r>
              <a:rPr lang="de-DE" sz="1800"/>
              <a:t>Informationen zum Studium: Studiengänge, Fachberatung, Bafög</a:t>
            </a:r>
            <a:endParaRPr sz="1000"/>
          </a:p>
          <a:p>
            <a:pPr lvl="2" indent="-342900" algn="l">
              <a:lnSpc>
                <a:spcPct val="70000"/>
              </a:lnSpc>
              <a:buFont typeface="Symbol"/>
              <a:buChar char=""/>
              <a:defRPr/>
            </a:pPr>
            <a:r>
              <a:rPr lang="de-DE" sz="1800"/>
              <a:t>Lehrende und ihre Kontaktdaten </a:t>
            </a:r>
            <a:endParaRPr sz="1000"/>
          </a:p>
          <a:p>
            <a:pPr lvl="2" indent="-342900" algn="l">
              <a:lnSpc>
                <a:spcPct val="70000"/>
              </a:lnSpc>
              <a:buFont typeface="Symbol"/>
              <a:buChar char=""/>
              <a:defRPr/>
            </a:pPr>
            <a:r>
              <a:rPr lang="de-DE" sz="1800"/>
              <a:t>Aktuelle Termine, Neuigkeiten.... </a:t>
            </a:r>
            <a:endParaRPr sz="1000"/>
          </a:p>
          <a:p>
            <a:pPr lvl="2" indent="-342900" algn="l">
              <a:lnSpc>
                <a:spcPct val="70000"/>
              </a:lnSpc>
              <a:buFont typeface="Symbol"/>
              <a:buChar char=""/>
              <a:defRPr/>
            </a:pPr>
            <a:endParaRPr lang="de-DE" sz="1000"/>
          </a:p>
          <a:p>
            <a:pPr lvl="2" indent="-342900" algn="l">
              <a:lnSpc>
                <a:spcPct val="70000"/>
              </a:lnSpc>
              <a:buFont typeface="Symbol"/>
              <a:buChar char=""/>
              <a:defRPr/>
            </a:pPr>
            <a:endParaRPr lang="de-DE" sz="1000"/>
          </a:p>
          <a:p>
            <a:pPr algn="l">
              <a:lnSpc>
                <a:spcPct val="70000"/>
              </a:lnSpc>
              <a:defRPr/>
            </a:pPr>
            <a:r>
              <a:rPr lang="de-DE" sz="2000"/>
              <a:t>Die Homepage der Fachdidaktik Geschichte </a:t>
            </a:r>
            <a:endParaRPr sz="1300"/>
          </a:p>
          <a:p>
            <a:pPr algn="l">
              <a:lnSpc>
                <a:spcPct val="70000"/>
              </a:lnSpc>
              <a:defRPr/>
            </a:pPr>
            <a:r>
              <a:rPr lang="de-DE" sz="1200" b="1" i="1" u="sng">
                <a:hlinkClick r:id="rId3" tooltip=""/>
              </a:rPr>
              <a:t>http://www.uni-giessen.de/cms/fbz/fb04/institute/geschichte/didaktik/Informatione</a:t>
            </a:r>
            <a:endParaRPr lang="de-DE" sz="1200" b="1" i="1"/>
          </a:p>
          <a:p>
            <a:pPr marL="800100" lvl="2" algn="l">
              <a:lnSpc>
                <a:spcPct val="70000"/>
              </a:lnSpc>
              <a:defRPr/>
            </a:pPr>
            <a:endParaRPr lang="de-DE" sz="1000"/>
          </a:p>
          <a:p>
            <a:pPr lvl="2" indent="-342900" algn="l">
              <a:lnSpc>
                <a:spcPct val="70000"/>
              </a:lnSpc>
              <a:buFont typeface="Symbol"/>
              <a:buChar char=""/>
              <a:defRPr/>
            </a:pPr>
            <a:r>
              <a:rPr lang="de-DE" sz="1800"/>
              <a:t>Studienführer: Lehramt Geschichte studieren in Gießen: Tipps und Tricks von Lehrenden und Studierenden der Didaktik</a:t>
            </a:r>
            <a:endParaRPr sz="1000"/>
          </a:p>
          <a:p>
            <a:pPr lvl="2" indent="-342900" algn="l">
              <a:lnSpc>
                <a:spcPct val="70000"/>
              </a:lnSpc>
              <a:buFont typeface="Symbol"/>
              <a:buChar char=""/>
              <a:defRPr/>
            </a:pPr>
            <a:r>
              <a:rPr lang="de-DE" sz="1800"/>
              <a:t>Informationen zu einzelnen Modulen und Hinweise auf Grundlagenliteratur</a:t>
            </a:r>
            <a:endParaRPr sz="1000"/>
          </a:p>
          <a:p>
            <a:pPr lvl="2" indent="-342900" algn="l">
              <a:lnSpc>
                <a:spcPct val="70000"/>
              </a:lnSpc>
              <a:buFont typeface="Symbol"/>
              <a:buChar char=""/>
              <a:defRPr/>
            </a:pPr>
            <a:r>
              <a:rPr lang="de-DE" sz="1800"/>
              <a:t>Projekte, Forschungsarbeiten, Unterrichtsmaterialien....</a:t>
            </a:r>
            <a:endParaRPr sz="1000"/>
          </a:p>
          <a:p>
            <a:pPr algn="l">
              <a:lnSpc>
                <a:spcPct val="70000"/>
              </a:lnSpc>
              <a:defRPr/>
            </a:pPr>
            <a:endParaRPr lang="de-DE" sz="1300"/>
          </a:p>
        </p:txBody>
      </p:sp>
    </p:spTree>
  </p:cSld>
  <p:clrMapOvr>
    <a:masterClrMapping/>
  </p:clrMapOvr>
  <mc:AlternateContent xmlns:mc="http://schemas.openxmlformats.org/markup-compatibility/2006">
    <mc:Choice xmlns:p14="http://schemas.microsoft.com/office/powerpoint/2010/main" Requires="p14">
      <p:transition p14:dur="2000" advClick="0"/>
    </mc:Choice>
    <mc:Fallback>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tangle 2" hidden="0"/>
          <p:cNvSpPr>
            <a:spLocks noChangeArrowheads="1"/>
          </p:cNvSpPr>
          <p:nvPr isPhoto="0" userDrawn="0"/>
        </p:nvSpPr>
        <p:spPr bwMode="auto">
          <a:xfrm>
            <a:off x="1774825" y="169864"/>
            <a:ext cx="8497888" cy="396875"/>
          </a:xfrm>
          <a:prstGeom prst="rect">
            <a:avLst/>
          </a:prstGeom>
          <a:noFill/>
          <a:ln w="9525">
            <a:noFill/>
            <a:miter lim="800000"/>
            <a:headEnd/>
            <a:tailEnd/>
          </a:ln>
        </p:spPr>
        <p:txBody>
          <a:bodyPr anchor="ctr">
            <a:spAutoFit/>
          </a:bodyPr>
          <a:lstStyle/>
          <a:p>
            <a:pPr>
              <a:defRPr/>
            </a:pPr>
            <a:r>
              <a:rPr lang="de-DE" sz="2000" b="1">
                <a:cs typeface="Times New Roman"/>
              </a:rPr>
              <a:t>Geschichte studieren in Gießen	L3		       	WS 2020/21</a:t>
            </a:r>
            <a:endParaRPr lang="de-DE" sz="2000"/>
          </a:p>
        </p:txBody>
      </p:sp>
      <p:sp>
        <p:nvSpPr>
          <p:cNvPr id="5" name="Rectangle 4" hidden="0"/>
          <p:cNvSpPr>
            <a:spLocks noChangeArrowheads="1"/>
          </p:cNvSpPr>
          <p:nvPr isPhoto="0" userDrawn="0"/>
        </p:nvSpPr>
        <p:spPr bwMode="auto">
          <a:xfrm>
            <a:off x="1524000" y="620714"/>
            <a:ext cx="9144000" cy="71437"/>
          </a:xfrm>
          <a:prstGeom prst="rect">
            <a:avLst/>
          </a:prstGeom>
          <a:solidFill>
            <a:srgbClr val="CC0000"/>
          </a:solidFill>
          <a:ln w="9525">
            <a:solidFill>
              <a:schemeClr val="tx1"/>
            </a:solidFill>
            <a:miter lim="800000"/>
            <a:headEnd/>
            <a:tailEnd/>
          </a:ln>
        </p:spPr>
        <p:txBody>
          <a:bodyPr wrap="none" anchor="ctr"/>
          <a:lstStyle/>
          <a:p>
            <a:pPr>
              <a:defRPr/>
            </a:pPr>
            <a:endParaRPr lang="de-DE"/>
          </a:p>
        </p:txBody>
      </p:sp>
      <p:sp>
        <p:nvSpPr>
          <p:cNvPr id="6" name="Rectangle 7" hidden="0"/>
          <p:cNvSpPr>
            <a:spLocks noChangeArrowheads="1"/>
          </p:cNvSpPr>
          <p:nvPr isPhoto="0" userDrawn="0"/>
        </p:nvSpPr>
        <p:spPr bwMode="auto">
          <a:xfrm>
            <a:off x="1905000" y="2133601"/>
            <a:ext cx="4419600" cy="276999"/>
          </a:xfrm>
          <a:prstGeom prst="rect">
            <a:avLst/>
          </a:prstGeom>
          <a:noFill/>
          <a:ln w="9525">
            <a:noFill/>
            <a:miter lim="800000"/>
            <a:headEnd/>
            <a:tailEnd/>
          </a:ln>
        </p:spPr>
        <p:txBody>
          <a:bodyPr anchor="ctr">
            <a:spAutoFit/>
          </a:bodyPr>
          <a:lstStyle/>
          <a:p>
            <a:pPr>
              <a:defRPr/>
            </a:pPr>
            <a:r>
              <a:rPr lang="de-DE" sz="1200" b="1">
                <a:cs typeface="Times New Roman"/>
              </a:rPr>
              <a:t> </a:t>
            </a:r>
            <a:endParaRPr/>
          </a:p>
        </p:txBody>
      </p:sp>
      <p:sp>
        <p:nvSpPr>
          <p:cNvPr id="7" name="Textfeld 8" hidden="0"/>
          <p:cNvSpPr/>
          <p:nvPr isPhoto="0" userDrawn="0"/>
        </p:nvSpPr>
        <p:spPr bwMode="auto">
          <a:xfrm>
            <a:off x="3238481" y="2357430"/>
            <a:ext cx="5857916" cy="3046988"/>
          </a:xfrm>
          <a:prstGeom prst="rect">
            <a:avLst/>
          </a:prstGeom>
          <a:noFill/>
        </p:spPr>
        <p:txBody>
          <a:bodyPr wrap="square" rtlCol="0">
            <a:spAutoFit/>
          </a:bodyPr>
          <a:lstStyle/>
          <a:p>
            <a:pPr algn="ctr">
              <a:defRPr/>
            </a:pPr>
            <a:r>
              <a:rPr lang="de-DE" sz="3200"/>
              <a:t>Wir danken Ihnen für Ihre Aufmerksamkeit </a:t>
            </a:r>
            <a:endParaRPr/>
          </a:p>
          <a:p>
            <a:pPr algn="ctr">
              <a:defRPr/>
            </a:pPr>
            <a:r>
              <a:rPr lang="de-DE" sz="3200"/>
              <a:t> und wünschen Ihnen</a:t>
            </a:r>
            <a:endParaRPr/>
          </a:p>
          <a:p>
            <a:pPr algn="ctr">
              <a:defRPr/>
            </a:pPr>
            <a:r>
              <a:rPr lang="de-DE" sz="3200"/>
              <a:t>einen </a:t>
            </a:r>
            <a:endParaRPr/>
          </a:p>
          <a:p>
            <a:pPr algn="ctr">
              <a:defRPr/>
            </a:pPr>
            <a:r>
              <a:rPr lang="de-DE" sz="3200" b="1"/>
              <a:t>guten Start in Ihr Geschichtsstudium!</a:t>
            </a:r>
            <a:endParaRPr/>
          </a:p>
        </p:txBody>
      </p:sp>
      <p:pic>
        <p:nvPicPr>
          <p:cNvPr id="8" name="Sound aufgezeichnet" descr="Sound aufgezeichnet" hidden="0">
            <a:hlinkClick r:id="" action="ppaction://media"/>
          </p:cNvPr>
          <p:cNvPicPr>
            <a:picLocks noChangeAspect="1"/>
          </p:cNvPicPr>
          <p:nvPr isPhoto="0" userDrawn="0">
            <a:audioFile r:link="rId4"/>
            <p:extLst>
              <p:ext uri="{DAA4B4D4-6D71-4841-9C94-3DE7FCFB9230}">
                <p14:media xmlns:p14="http://schemas.microsoft.com/office/powerpoint/2010/main" r:embed="rId3"/>
              </p:ext>
            </p:extLst>
          </p:nvPr>
        </p:nvPicPr>
        <p:blipFill>
          <a:blip r:embed="rId2"/>
          <a:stretch/>
        </p:blipFill>
        <p:spPr bwMode="auto">
          <a:xfrm>
            <a:off x="10635233" y="4998018"/>
            <a:ext cx="812800" cy="812800"/>
          </a:xfrm>
          <a:prstGeom prst="rect">
            <a:avLst/>
          </a:prstGeom>
          <a:solidFill>
            <a:schemeClr val="accent1">
              <a:lumMod val="60000"/>
              <a:lumOff val="40000"/>
            </a:schemeClr>
          </a:solidFill>
        </p:spPr>
      </p:pic>
    </p:spTree>
  </p:cSld>
  <p:clrMapOvr>
    <a:masterClrMapping/>
  </p:clrMapOvr>
  <mc:AlternateContent xmlns:mc="http://schemas.openxmlformats.org/markup-compatibility/2006">
    <mc:Choice xmlns:p14="http://schemas.microsoft.com/office/powerpoint/2010/main" Requires="p14">
      <p:transition p14:dur="2000" advClick="0"/>
    </mc:Choice>
    <mc:Fallback>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tangle 2" hidden="0"/>
          <p:cNvSpPr>
            <a:spLocks noChangeArrowheads="1"/>
          </p:cNvSpPr>
          <p:nvPr isPhoto="0" userDrawn="0"/>
        </p:nvSpPr>
        <p:spPr bwMode="auto">
          <a:xfrm>
            <a:off x="1774825" y="168247"/>
            <a:ext cx="8497888" cy="400110"/>
          </a:xfrm>
          <a:prstGeom prst="rect">
            <a:avLst/>
          </a:prstGeom>
          <a:noFill/>
          <a:ln w="9525">
            <a:noFill/>
            <a:miter lim="800000"/>
            <a:headEnd/>
            <a:tailEnd/>
          </a:ln>
        </p:spPr>
        <p:txBody>
          <a:bodyPr anchor="ctr">
            <a:spAutoFit/>
          </a:bodyPr>
          <a:lstStyle/>
          <a:p>
            <a:pPr>
              <a:defRPr/>
            </a:pPr>
            <a:r>
              <a:rPr lang="de-DE" sz="2000" b="1">
                <a:cs typeface="Times New Roman"/>
              </a:rPr>
              <a:t>Geschichte studieren in Gießen		      		 WS 2020/21</a:t>
            </a:r>
            <a:endParaRPr lang="de-DE" sz="2000"/>
          </a:p>
        </p:txBody>
      </p:sp>
      <p:sp>
        <p:nvSpPr>
          <p:cNvPr id="5" name="Rectangle 5" hidden="0"/>
          <p:cNvSpPr>
            <a:spLocks noChangeArrowheads="1"/>
          </p:cNvSpPr>
          <p:nvPr isPhoto="0" userDrawn="0"/>
        </p:nvSpPr>
        <p:spPr bwMode="auto">
          <a:xfrm>
            <a:off x="1524000" y="620714"/>
            <a:ext cx="9144000" cy="71437"/>
          </a:xfrm>
          <a:prstGeom prst="rect">
            <a:avLst/>
          </a:prstGeom>
          <a:solidFill>
            <a:srgbClr val="CC0000"/>
          </a:solidFill>
          <a:ln w="9525">
            <a:solidFill>
              <a:schemeClr val="tx1"/>
            </a:solidFill>
            <a:miter lim="800000"/>
            <a:headEnd/>
            <a:tailEnd/>
          </a:ln>
        </p:spPr>
        <p:txBody>
          <a:bodyPr wrap="none" anchor="ctr"/>
          <a:lstStyle/>
          <a:p>
            <a:pPr>
              <a:defRPr/>
            </a:pPr>
            <a:endParaRPr lang="de-DE"/>
          </a:p>
        </p:txBody>
      </p:sp>
      <p:sp>
        <p:nvSpPr>
          <p:cNvPr id="6" name="Rectangle 7" hidden="0"/>
          <p:cNvSpPr>
            <a:spLocks noChangeArrowheads="1"/>
          </p:cNvSpPr>
          <p:nvPr isPhoto="0" userDrawn="0"/>
        </p:nvSpPr>
        <p:spPr bwMode="auto">
          <a:xfrm>
            <a:off x="1992313" y="1412876"/>
            <a:ext cx="5040312" cy="549275"/>
          </a:xfrm>
          <a:prstGeom prst="rect">
            <a:avLst/>
          </a:prstGeom>
          <a:noFill/>
          <a:ln w="9525">
            <a:noFill/>
            <a:miter lim="800000"/>
            <a:headEnd/>
            <a:tailEnd/>
          </a:ln>
        </p:spPr>
        <p:txBody>
          <a:bodyPr anchor="ctr">
            <a:spAutoFit/>
          </a:bodyPr>
          <a:lstStyle/>
          <a:p>
            <a:pPr>
              <a:defRPr/>
            </a:pPr>
            <a:r>
              <a:rPr lang="de-DE" sz="3000" b="1"/>
              <a:t>Historisches Institut</a:t>
            </a:r>
            <a:endParaRPr/>
          </a:p>
        </p:txBody>
      </p:sp>
      <p:pic>
        <p:nvPicPr>
          <p:cNvPr id="7" name="Picture 8" descr="jlu logo" hidden="0"/>
          <p:cNvPicPr>
            <a:picLocks noChangeAspect="1" noChangeArrowheads="1"/>
          </p:cNvPicPr>
          <p:nvPr isPhoto="0" userDrawn="0"/>
        </p:nvPicPr>
        <p:blipFill>
          <a:blip r:embed="rId2"/>
          <a:stretch/>
        </p:blipFill>
        <p:spPr bwMode="auto">
          <a:xfrm>
            <a:off x="8183564" y="1298574"/>
            <a:ext cx="2143125" cy="762000"/>
          </a:xfrm>
          <a:prstGeom prst="rect">
            <a:avLst/>
          </a:prstGeom>
          <a:noFill/>
        </p:spPr>
      </p:pic>
      <p:sp>
        <p:nvSpPr>
          <p:cNvPr id="8" name="Line 13" hidden="0"/>
          <p:cNvSpPr>
            <a:spLocks noChangeShapeType="1"/>
          </p:cNvSpPr>
          <p:nvPr isPhoto="0" userDrawn="0"/>
        </p:nvSpPr>
        <p:spPr bwMode="auto">
          <a:xfrm>
            <a:off x="1919288" y="1989138"/>
            <a:ext cx="4176712" cy="0"/>
          </a:xfrm>
          <a:prstGeom prst="line">
            <a:avLst/>
          </a:prstGeom>
          <a:noFill/>
          <a:ln w="9525">
            <a:solidFill>
              <a:schemeClr val="tx1"/>
            </a:solidFill>
            <a:round/>
            <a:headEnd/>
            <a:tailEnd/>
          </a:ln>
        </p:spPr>
        <p:txBody>
          <a:bodyPr/>
          <a:lstStyle/>
          <a:p>
            <a:pPr>
              <a:defRPr/>
            </a:pPr>
            <a:endParaRPr lang="de-DE"/>
          </a:p>
        </p:txBody>
      </p:sp>
      <p:sp>
        <p:nvSpPr>
          <p:cNvPr id="9" name="Textfeld 5" hidden="0"/>
          <p:cNvSpPr/>
          <p:nvPr isPhoto="0" userDrawn="0"/>
        </p:nvSpPr>
        <p:spPr bwMode="auto">
          <a:xfrm>
            <a:off x="2207568" y="2850078"/>
            <a:ext cx="2060179" cy="369332"/>
          </a:xfrm>
          <a:prstGeom prst="rect">
            <a:avLst/>
          </a:prstGeom>
          <a:noFill/>
        </p:spPr>
        <p:txBody>
          <a:bodyPr wrap="none" rtlCol="0">
            <a:spAutoFit/>
          </a:bodyPr>
          <a:lstStyle/>
          <a:p>
            <a:pPr>
              <a:defRPr/>
            </a:pPr>
            <a:r>
              <a:rPr lang="de-DE"/>
              <a:t>Weitere Beteiligte: </a:t>
            </a:r>
            <a:endParaRPr/>
          </a:p>
        </p:txBody>
      </p:sp>
      <p:pic>
        <p:nvPicPr>
          <p:cNvPr id="10" name="Grafik 8" hidden="0"/>
          <p:cNvPicPr>
            <a:picLocks noChangeAspect="1"/>
          </p:cNvPicPr>
          <p:nvPr isPhoto="0" userDrawn="0"/>
        </p:nvPicPr>
        <p:blipFill>
          <a:blip r:embed="rId3"/>
          <a:stretch/>
        </p:blipFill>
        <p:spPr bwMode="auto">
          <a:xfrm>
            <a:off x="2207568" y="3275487"/>
            <a:ext cx="2637721" cy="1757382"/>
          </a:xfrm>
          <a:prstGeom prst="rect">
            <a:avLst/>
          </a:prstGeom>
        </p:spPr>
      </p:pic>
      <p:pic>
        <p:nvPicPr>
          <p:cNvPr id="11" name="StEW Selbstvorstellung" hidden="0">
            <a:hlinkClick r:id="" action="ppaction://media"/>
          </p:cNvPr>
          <p:cNvPicPr>
            <a:picLocks noChangeAspect="1"/>
          </p:cNvPicPr>
          <p:nvPr isPhoto="0" userDrawn="0">
            <a:audioFile r:link="rId6"/>
            <p:extLst>
              <p:ext uri="{DAA4B4D4-6D71-4841-9C94-3DE7FCFB9230}">
                <p14:media xmlns:p14="http://schemas.microsoft.com/office/powerpoint/2010/main" r:embed="rId5"/>
              </p:ext>
            </p:extLst>
          </p:nvPr>
        </p:nvPicPr>
        <p:blipFill>
          <a:blip r:embed="rId4"/>
          <a:stretch/>
        </p:blipFill>
        <p:spPr bwMode="auto">
          <a:xfrm>
            <a:off x="1100600" y="5033985"/>
            <a:ext cx="609600" cy="609600"/>
          </a:xfrm>
          <a:prstGeom prst="rect">
            <a:avLst/>
          </a:prstGeom>
        </p:spPr>
      </p:pic>
      <p:pic>
        <p:nvPicPr>
          <p:cNvPr id="12" name="Picture 2" descr="1) &quot;Durch neues Bild ersetzen&quot; markieren und neues Bild mit &quot;Durchsuchen&quot; wählen.2) &quot;Speichern&quot; (am Ende der Seite)3)  Verwenden Sie ein Bild, das nicht breiter als 120 Pixel ist.   4) Den Eintrag &quot;passbild&quot; im Feld &quot;Kurzname&quot; nicht ändern!5) Beachten Sie auch die  &quot;Hinweise für die technische Vorbereitung von Bildern fürs Internet&quot; unter medienstelle_fb04 &gt; Informationen &gt; Webseite FB04.   " hidden="0"/>
          <p:cNvPicPr>
            <a:picLocks noChangeAspect="1" noChangeArrowheads="1"/>
          </p:cNvPicPr>
          <p:nvPr isPhoto="0" userDrawn="0"/>
        </p:nvPicPr>
        <p:blipFill>
          <a:blip r:embed="rId7"/>
          <a:stretch/>
        </p:blipFill>
        <p:spPr bwMode="auto">
          <a:xfrm>
            <a:off x="7057047" y="3275487"/>
            <a:ext cx="2721349" cy="1809697"/>
          </a:xfrm>
          <a:prstGeom prst="rect">
            <a:avLst/>
          </a:prstGeom>
          <a:noFill/>
        </p:spPr>
      </p:pic>
      <p:sp>
        <p:nvSpPr>
          <p:cNvPr id="13" name="Textfeld 2" hidden="0"/>
          <p:cNvSpPr/>
          <p:nvPr isPhoto="0" userDrawn="0"/>
        </p:nvSpPr>
        <p:spPr bwMode="auto">
          <a:xfrm>
            <a:off x="2207568" y="5445124"/>
            <a:ext cx="4676132" cy="646331"/>
          </a:xfrm>
          <a:prstGeom prst="rect">
            <a:avLst/>
          </a:prstGeom>
          <a:noFill/>
        </p:spPr>
        <p:txBody>
          <a:bodyPr wrap="square" rtlCol="0">
            <a:spAutoFit/>
          </a:bodyPr>
          <a:lstStyle/>
          <a:p>
            <a:pPr>
              <a:defRPr/>
            </a:pPr>
            <a:r>
              <a:rPr lang="de-DE"/>
              <a:t>Prof. Dr. Stefan Tebruck</a:t>
            </a:r>
            <a:endParaRPr/>
          </a:p>
          <a:p>
            <a:pPr>
              <a:defRPr/>
            </a:pPr>
            <a:r>
              <a:rPr lang="de-DE"/>
              <a:t>Professor für Mittelalterliche Geschichte  </a:t>
            </a:r>
            <a:endParaRPr/>
          </a:p>
        </p:txBody>
      </p:sp>
      <p:sp>
        <p:nvSpPr>
          <p:cNvPr id="14" name="Textfeld 3" hidden="0"/>
          <p:cNvSpPr/>
          <p:nvPr isPhoto="0" userDrawn="0"/>
        </p:nvSpPr>
        <p:spPr bwMode="auto">
          <a:xfrm>
            <a:off x="7057047" y="5559425"/>
            <a:ext cx="3961411" cy="923330"/>
          </a:xfrm>
          <a:prstGeom prst="rect">
            <a:avLst/>
          </a:prstGeom>
          <a:noFill/>
        </p:spPr>
        <p:txBody>
          <a:bodyPr wrap="square" rtlCol="0">
            <a:spAutoFit/>
          </a:bodyPr>
          <a:lstStyle/>
          <a:p>
            <a:pPr>
              <a:defRPr/>
            </a:pPr>
            <a:r>
              <a:rPr lang="de-DE"/>
              <a:t>Dr. Frank Görne</a:t>
            </a:r>
            <a:endParaRPr/>
          </a:p>
          <a:p>
            <a:pPr>
              <a:defRPr/>
            </a:pPr>
            <a:r>
              <a:rPr lang="de-DE"/>
              <a:t>Wissenschaftlicher Mitarbeiter </a:t>
            </a:r>
            <a:endParaRPr/>
          </a:p>
          <a:p>
            <a:pPr>
              <a:defRPr/>
            </a:pPr>
            <a:r>
              <a:rPr lang="de-DE"/>
              <a:t>an der Professur für Alte Geschichte </a:t>
            </a:r>
            <a:endParaRPr/>
          </a:p>
        </p:txBody>
      </p:sp>
      <p:pic>
        <p:nvPicPr>
          <p:cNvPr id="15" name="Görne" descr="Görne" hidden="0">
            <a:hlinkClick r:id="" action="ppaction://media"/>
          </p:cNvPr>
          <p:cNvPicPr>
            <a:picLocks noChangeAspect="1"/>
          </p:cNvPicPr>
          <p:nvPr isPhoto="0" userDrawn="0">
            <a:audioFile r:link="rId10"/>
            <p:extLst>
              <p:ext uri="{DAA4B4D4-6D71-4841-9C94-3DE7FCFB9230}">
                <p14:media xmlns:p14="http://schemas.microsoft.com/office/powerpoint/2010/main" r:embed="rId9"/>
              </p:ext>
            </p:extLst>
          </p:nvPr>
        </p:nvPicPr>
        <p:blipFill>
          <a:blip r:embed="rId8"/>
          <a:stretch/>
        </p:blipFill>
        <p:spPr bwMode="auto">
          <a:xfrm>
            <a:off x="10455896" y="4321764"/>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0"/>
    </mc:Choice>
    <mc:Fallback>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tangle 2" hidden="0"/>
          <p:cNvSpPr>
            <a:spLocks noChangeArrowheads="1"/>
          </p:cNvSpPr>
          <p:nvPr isPhoto="0" userDrawn="0"/>
        </p:nvSpPr>
        <p:spPr bwMode="auto">
          <a:xfrm>
            <a:off x="1774825" y="168247"/>
            <a:ext cx="8497888" cy="400110"/>
          </a:xfrm>
          <a:prstGeom prst="rect">
            <a:avLst/>
          </a:prstGeom>
          <a:noFill/>
          <a:ln w="9525">
            <a:noFill/>
            <a:miter lim="800000"/>
            <a:headEnd/>
            <a:tailEnd/>
          </a:ln>
        </p:spPr>
        <p:txBody>
          <a:bodyPr anchor="ctr">
            <a:spAutoFit/>
          </a:bodyPr>
          <a:lstStyle/>
          <a:p>
            <a:pPr>
              <a:defRPr/>
            </a:pPr>
            <a:r>
              <a:rPr lang="de-DE" sz="2000" b="1">
                <a:cs typeface="Times New Roman"/>
              </a:rPr>
              <a:t>Geschichte studieren in Gießen 		       		WS 2020/21</a:t>
            </a:r>
            <a:endParaRPr lang="de-DE" sz="2000"/>
          </a:p>
        </p:txBody>
      </p:sp>
      <p:sp>
        <p:nvSpPr>
          <p:cNvPr id="5" name="Rectangle 4" hidden="0"/>
          <p:cNvSpPr>
            <a:spLocks noChangeArrowheads="1"/>
          </p:cNvSpPr>
          <p:nvPr isPhoto="0" userDrawn="0"/>
        </p:nvSpPr>
        <p:spPr bwMode="auto">
          <a:xfrm>
            <a:off x="1524001" y="3655497"/>
            <a:ext cx="184731" cy="369332"/>
          </a:xfrm>
          <a:prstGeom prst="rect">
            <a:avLst/>
          </a:prstGeom>
          <a:noFill/>
          <a:ln w="9525">
            <a:noFill/>
            <a:miter lim="800000"/>
            <a:headEnd/>
            <a:tailEnd/>
          </a:ln>
        </p:spPr>
        <p:txBody>
          <a:bodyPr wrap="none" anchor="ctr">
            <a:spAutoFit/>
          </a:bodyPr>
          <a:lstStyle/>
          <a:p>
            <a:pPr>
              <a:defRPr/>
            </a:pPr>
            <a:endParaRPr lang="de-DE"/>
          </a:p>
        </p:txBody>
      </p:sp>
      <p:sp>
        <p:nvSpPr>
          <p:cNvPr id="6" name="Rectangle 5" hidden="0"/>
          <p:cNvSpPr>
            <a:spLocks noChangeArrowheads="1"/>
          </p:cNvSpPr>
          <p:nvPr isPhoto="0" userDrawn="0"/>
        </p:nvSpPr>
        <p:spPr bwMode="auto">
          <a:xfrm>
            <a:off x="1524000" y="620714"/>
            <a:ext cx="9144000" cy="71437"/>
          </a:xfrm>
          <a:prstGeom prst="rect">
            <a:avLst/>
          </a:prstGeom>
          <a:solidFill>
            <a:srgbClr val="CC0000"/>
          </a:solidFill>
          <a:ln w="9525">
            <a:solidFill>
              <a:schemeClr val="tx1"/>
            </a:solidFill>
            <a:miter lim="800000"/>
            <a:headEnd/>
            <a:tailEnd/>
          </a:ln>
        </p:spPr>
        <p:txBody>
          <a:bodyPr wrap="none" anchor="ctr"/>
          <a:lstStyle/>
          <a:p>
            <a:pPr>
              <a:defRPr/>
            </a:pPr>
            <a:endParaRPr lang="de-DE"/>
          </a:p>
        </p:txBody>
      </p:sp>
      <p:sp>
        <p:nvSpPr>
          <p:cNvPr id="7" name="Rectangle 6" hidden="0"/>
          <p:cNvSpPr>
            <a:spLocks noChangeArrowheads="1"/>
          </p:cNvSpPr>
          <p:nvPr isPhoto="0" userDrawn="0"/>
        </p:nvSpPr>
        <p:spPr bwMode="auto">
          <a:xfrm>
            <a:off x="2495551" y="1311697"/>
            <a:ext cx="6913563" cy="4524315"/>
          </a:xfrm>
          <a:prstGeom prst="rect">
            <a:avLst/>
          </a:prstGeom>
          <a:noFill/>
          <a:ln w="9525">
            <a:noFill/>
            <a:miter lim="800000"/>
            <a:headEnd/>
            <a:tailEnd/>
          </a:ln>
        </p:spPr>
        <p:txBody>
          <a:bodyPr anchor="ctr">
            <a:spAutoFit/>
          </a:bodyPr>
          <a:lstStyle/>
          <a:p>
            <a:pPr marL="342900" indent="-342900">
              <a:buFontTx/>
              <a:buChar char="•"/>
              <a:defRPr/>
            </a:pPr>
            <a:endParaRPr lang="de-DE" b="1"/>
          </a:p>
          <a:p>
            <a:pPr marL="358775" indent="-358775">
              <a:buFontTx/>
              <a:buChar char="•"/>
              <a:defRPr/>
            </a:pPr>
            <a:endParaRPr lang="de-DE" b="1"/>
          </a:p>
          <a:p>
            <a:pPr marL="358775" indent="-358775">
              <a:buFontTx/>
              <a:buChar char="•"/>
              <a:defRPr/>
            </a:pPr>
            <a:r>
              <a:rPr lang="de-DE" b="1"/>
              <a:t>Die zwei Standbeine der Geschichtslehrkraft: Fachwissenschaft und Fachdidaktik (Überblick über den Studienverlauf im Lehramtsstudium)</a:t>
            </a:r>
            <a:endParaRPr/>
          </a:p>
          <a:p>
            <a:pPr marL="358775" indent="-358775">
              <a:buFontTx/>
              <a:buChar char="•"/>
              <a:defRPr/>
            </a:pPr>
            <a:endParaRPr lang="de-DE" b="1"/>
          </a:p>
          <a:p>
            <a:pPr marL="358775" indent="-358775">
              <a:buFontTx/>
              <a:buChar char="•"/>
              <a:defRPr/>
            </a:pPr>
            <a:r>
              <a:rPr lang="de-DE" b="1"/>
              <a:t> Das erste Studienjahr</a:t>
            </a:r>
            <a:endParaRPr/>
          </a:p>
          <a:p>
            <a:pPr marL="358775" indent="-358775">
              <a:buFontTx/>
              <a:buChar char="•"/>
              <a:defRPr/>
            </a:pPr>
            <a:endParaRPr lang="de-DE" b="1"/>
          </a:p>
          <a:p>
            <a:pPr marL="358775" indent="-358775">
              <a:buFontTx/>
              <a:buChar char="•"/>
              <a:defRPr/>
            </a:pPr>
            <a:r>
              <a:rPr lang="de-DE" b="1"/>
              <a:t> Die Planung des ersten Studienjahres</a:t>
            </a:r>
            <a:endParaRPr/>
          </a:p>
          <a:p>
            <a:pPr marL="358775" indent="-358775">
              <a:buFontTx/>
              <a:buChar char="•"/>
              <a:defRPr/>
            </a:pPr>
            <a:endParaRPr lang="de-DE" b="1"/>
          </a:p>
          <a:p>
            <a:pPr marL="358775" indent="-358775">
              <a:buFontTx/>
              <a:buChar char="•"/>
              <a:defRPr/>
            </a:pPr>
            <a:r>
              <a:rPr lang="de-DE" b="1"/>
              <a:t>Sprachanforderungen</a:t>
            </a:r>
            <a:endParaRPr/>
          </a:p>
          <a:p>
            <a:pPr marL="358775" indent="-358775">
              <a:buFontTx/>
              <a:buChar char="•"/>
              <a:defRPr/>
            </a:pPr>
            <a:endParaRPr lang="de-DE" b="1"/>
          </a:p>
          <a:p>
            <a:pPr marL="358775" indent="-358775">
              <a:buFontTx/>
              <a:buChar char="•"/>
              <a:defRPr/>
            </a:pPr>
            <a:r>
              <a:rPr lang="de-DE" b="1"/>
              <a:t>Weitere Weitere Informationen zum Historischen Institut und Beratungsmöglichkeiten</a:t>
            </a:r>
            <a:endParaRPr/>
          </a:p>
          <a:p>
            <a:pPr marL="358775" indent="-358775">
              <a:buFontTx/>
              <a:buChar char="•"/>
              <a:defRPr/>
            </a:pPr>
            <a:endParaRPr lang="de-DE" b="1"/>
          </a:p>
          <a:p>
            <a:pPr marL="358775" indent="-358775">
              <a:defRPr/>
            </a:pPr>
            <a:endParaRPr lang="de-DE" b="1"/>
          </a:p>
        </p:txBody>
      </p:sp>
      <p:sp>
        <p:nvSpPr>
          <p:cNvPr id="8" name="Rectangle 7" hidden="0"/>
          <p:cNvSpPr>
            <a:spLocks noChangeArrowheads="1"/>
          </p:cNvSpPr>
          <p:nvPr isPhoto="0" userDrawn="0"/>
        </p:nvSpPr>
        <p:spPr bwMode="auto">
          <a:xfrm>
            <a:off x="2135188" y="1266796"/>
            <a:ext cx="6697116" cy="400110"/>
          </a:xfrm>
          <a:prstGeom prst="rect">
            <a:avLst/>
          </a:prstGeom>
          <a:noFill/>
          <a:ln w="9525">
            <a:noFill/>
            <a:miter lim="800000"/>
            <a:headEnd/>
            <a:tailEnd/>
          </a:ln>
        </p:spPr>
        <p:txBody>
          <a:bodyPr wrap="square" anchor="ctr">
            <a:spAutoFit/>
          </a:bodyPr>
          <a:lstStyle/>
          <a:p>
            <a:pPr>
              <a:defRPr/>
            </a:pPr>
            <a:r>
              <a:rPr lang="de-DE" sz="2000" b="1"/>
              <a:t>Ablauf und Inhalte des Vortrags</a:t>
            </a:r>
            <a:endParaRPr/>
          </a:p>
        </p:txBody>
      </p:sp>
      <p:pic>
        <p:nvPicPr>
          <p:cNvPr id="9" name="Sound aufgezeichnet" descr="Sound aufgezeichnet" hidden="0">
            <a:hlinkClick r:id="" action="ppaction://media"/>
          </p:cNvPr>
          <p:cNvPicPr>
            <a:picLocks noChangeAspect="1"/>
          </p:cNvPicPr>
          <p:nvPr isPhoto="0" userDrawn="0">
            <a:audioFile r:link="rId4"/>
            <p:extLst>
              <p:ext uri="{DAA4B4D4-6D71-4841-9C94-3DE7FCFB9230}">
                <p14:media xmlns:p14="http://schemas.microsoft.com/office/powerpoint/2010/main" r:embed="rId3"/>
              </p:ext>
            </p:extLst>
          </p:nvPr>
        </p:nvPicPr>
        <p:blipFill>
          <a:blip r:embed="rId2"/>
          <a:stretch/>
        </p:blipFill>
        <p:spPr bwMode="auto">
          <a:xfrm>
            <a:off x="10056812" y="4916659"/>
            <a:ext cx="812800" cy="812800"/>
          </a:xfrm>
          <a:prstGeom prst="rect">
            <a:avLst/>
          </a:prstGeom>
          <a:solidFill>
            <a:schemeClr val="accent5">
              <a:lumMod val="60000"/>
              <a:lumOff val="40000"/>
            </a:schemeClr>
          </a:solidFill>
        </p:spPr>
      </p:pic>
    </p:spTree>
  </p:cSld>
  <p:clrMapOvr>
    <a:masterClrMapping/>
  </p:clrMapOvr>
  <mc:AlternateContent xmlns:mc="http://schemas.openxmlformats.org/markup-compatibility/2006">
    <mc:Choice xmlns:p14="http://schemas.microsoft.com/office/powerpoint/2010/main" Requires="p14">
      <p:transition p14:dur="2000" advClick="0"/>
    </mc:Choice>
    <mc:Fallback>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Rectangle 2" hidden="0"/>
          <p:cNvSpPr>
            <a:spLocks noChangeArrowheads="1"/>
          </p:cNvSpPr>
          <p:nvPr isPhoto="0" userDrawn="0"/>
        </p:nvSpPr>
        <p:spPr bwMode="auto">
          <a:xfrm>
            <a:off x="1774825" y="169864"/>
            <a:ext cx="8497888" cy="396875"/>
          </a:xfrm>
          <a:prstGeom prst="rect">
            <a:avLst/>
          </a:prstGeom>
          <a:noFill/>
          <a:ln w="9525">
            <a:noFill/>
            <a:miter lim="800000"/>
            <a:headEnd/>
            <a:tailEnd/>
          </a:ln>
        </p:spPr>
        <p:txBody>
          <a:bodyPr anchor="ctr">
            <a:spAutoFit/>
          </a:bodyPr>
          <a:lstStyle/>
          <a:p>
            <a:pPr>
              <a:defRPr/>
            </a:pPr>
            <a:r>
              <a:rPr lang="de-DE" sz="2000" b="1">
                <a:cs typeface="Times New Roman"/>
              </a:rPr>
              <a:t>Geschichte studieren in Gießen			     	  WS 2020/21</a:t>
            </a:r>
            <a:endParaRPr lang="de-DE" sz="2000"/>
          </a:p>
        </p:txBody>
      </p:sp>
      <p:sp>
        <p:nvSpPr>
          <p:cNvPr id="5" name="Rectangle 4" hidden="0"/>
          <p:cNvSpPr>
            <a:spLocks noChangeArrowheads="1"/>
          </p:cNvSpPr>
          <p:nvPr isPhoto="0" userDrawn="0"/>
        </p:nvSpPr>
        <p:spPr bwMode="auto">
          <a:xfrm>
            <a:off x="1524000" y="620714"/>
            <a:ext cx="9144000" cy="71437"/>
          </a:xfrm>
          <a:prstGeom prst="rect">
            <a:avLst/>
          </a:prstGeom>
          <a:solidFill>
            <a:srgbClr val="CC0000"/>
          </a:solidFill>
          <a:ln w="9525">
            <a:solidFill>
              <a:schemeClr val="tx1"/>
            </a:solidFill>
            <a:miter lim="800000"/>
            <a:headEnd/>
            <a:tailEnd/>
          </a:ln>
        </p:spPr>
        <p:txBody>
          <a:bodyPr wrap="none" anchor="ctr"/>
          <a:lstStyle/>
          <a:p>
            <a:pPr>
              <a:defRPr/>
            </a:pPr>
            <a:endParaRPr lang="de-DE"/>
          </a:p>
        </p:txBody>
      </p:sp>
      <p:sp>
        <p:nvSpPr>
          <p:cNvPr id="6" name="Titel 8" hidden="0"/>
          <p:cNvSpPr>
            <a:spLocks noGrp="1"/>
          </p:cNvSpPr>
          <p:nvPr isPhoto="0" userDrawn="0">
            <p:ph type="ctrTitle" hasCustomPrompt="0"/>
          </p:nvPr>
        </p:nvSpPr>
        <p:spPr bwMode="auto">
          <a:xfrm>
            <a:off x="2209800" y="1700809"/>
            <a:ext cx="7772400" cy="1056459"/>
          </a:xfrm>
        </p:spPr>
        <p:txBody>
          <a:bodyPr/>
          <a:lstStyle/>
          <a:p>
            <a:pPr>
              <a:defRPr/>
            </a:pPr>
            <a:r>
              <a:rPr lang="de-DE" sz="3200" b="1">
                <a:latin typeface="+mn-lt"/>
              </a:rPr>
              <a:t>Die zwei Standbeine der Geschichtslehrkraft</a:t>
            </a:r>
            <a:endParaRPr/>
          </a:p>
        </p:txBody>
      </p:sp>
      <p:sp>
        <p:nvSpPr>
          <p:cNvPr id="7" name="Untertitel 9" hidden="0"/>
          <p:cNvSpPr>
            <a:spLocks noGrp="1"/>
          </p:cNvSpPr>
          <p:nvPr isPhoto="0" userDrawn="0">
            <p:ph type="subTitle" idx="1" hasCustomPrompt="0"/>
          </p:nvPr>
        </p:nvSpPr>
        <p:spPr bwMode="auto">
          <a:xfrm>
            <a:off x="1524000" y="3954118"/>
            <a:ext cx="9144000" cy="1303681"/>
          </a:xfrm>
        </p:spPr>
        <p:txBody>
          <a:bodyPr/>
          <a:lstStyle/>
          <a:p>
            <a:pPr>
              <a:defRPr/>
            </a:pPr>
            <a:r>
              <a:rPr lang="de-DE">
                <a:solidFill>
                  <a:schemeClr val="tx1"/>
                </a:solidFill>
              </a:rPr>
              <a:t>Fachwissenschaft und Fachdidaktik</a:t>
            </a:r>
            <a:endParaRPr/>
          </a:p>
          <a:p>
            <a:pPr>
              <a:defRPr/>
            </a:pPr>
            <a:r>
              <a:rPr lang="de-DE">
                <a:solidFill>
                  <a:schemeClr val="tx1"/>
                </a:solidFill>
              </a:rPr>
              <a:t>als Bestandteile des Lehramtsstudiums</a:t>
            </a:r>
            <a:endParaRPr/>
          </a:p>
        </p:txBody>
      </p:sp>
      <p:pic>
        <p:nvPicPr>
          <p:cNvPr id="8" name="Sound aufgezeichnet" descr="Sound aufgezeichnet" hidden="0">
            <a:hlinkClick r:id="" action="ppaction://media"/>
          </p:cNvPr>
          <p:cNvPicPr>
            <a:picLocks noChangeAspect="1"/>
          </p:cNvPicPr>
          <p:nvPr isPhoto="0" userDrawn="0">
            <a:audioFile r:link="rId4"/>
            <p:extLst>
              <p:ext uri="{DAA4B4D4-6D71-4841-9C94-3DE7FCFB9230}">
                <p14:media xmlns:p14="http://schemas.microsoft.com/office/powerpoint/2010/main" r:embed="rId3"/>
              </p:ext>
            </p:extLst>
          </p:nvPr>
        </p:nvPicPr>
        <p:blipFill>
          <a:blip r:embed="rId2"/>
          <a:stretch/>
        </p:blipFill>
        <p:spPr bwMode="auto">
          <a:xfrm>
            <a:off x="10557021" y="4851399"/>
            <a:ext cx="812800" cy="812800"/>
          </a:xfrm>
          <a:prstGeom prst="rect">
            <a:avLst/>
          </a:prstGeom>
          <a:solidFill>
            <a:schemeClr val="accent1">
              <a:lumMod val="40000"/>
              <a:lumOff val="60000"/>
            </a:schemeClr>
          </a:solidFill>
        </p:spPr>
      </p:pic>
    </p:spTree>
  </p:cSld>
  <p:clrMapOvr>
    <a:masterClrMapping/>
  </p:clrMapOvr>
  <mc:AlternateContent xmlns:mc="http://schemas.openxmlformats.org/markup-compatibility/2006">
    <mc:Choice xmlns:p14="http://schemas.microsoft.com/office/powerpoint/2010/main" Requires="p14">
      <p:transition p14:dur="2000" advClick="0"/>
    </mc:Choice>
    <mc:Fallback>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Titel 1" hidden="0"/>
          <p:cNvSpPr>
            <a:spLocks noGrp="1"/>
          </p:cNvSpPr>
          <p:nvPr isPhoto="0" userDrawn="0">
            <p:ph type="ctrTitle" hasCustomPrompt="0"/>
          </p:nvPr>
        </p:nvSpPr>
        <p:spPr bwMode="auto">
          <a:xfrm>
            <a:off x="1524000" y="0"/>
            <a:ext cx="9144000" cy="571480"/>
          </a:xfrm>
        </p:spPr>
        <p:txBody>
          <a:bodyPr/>
          <a:lstStyle/>
          <a:p>
            <a:pPr algn="l">
              <a:defRPr/>
            </a:pPr>
            <a:r>
              <a:rPr lang="de-DE" sz="2000"/>
              <a:t>   Geschichte L3/BBB						</a:t>
            </a:r>
            <a:r>
              <a:rPr lang="de-DE" sz="2000" b="1"/>
              <a:t>Alle Module</a:t>
            </a:r>
            <a:endParaRPr/>
          </a:p>
        </p:txBody>
      </p:sp>
      <p:sp>
        <p:nvSpPr>
          <p:cNvPr id="5" name="Rechteck 4" hidden="0"/>
          <p:cNvSpPr/>
          <p:nvPr isPhoto="0" userDrawn="0"/>
        </p:nvSpPr>
        <p:spPr bwMode="auto">
          <a:xfrm>
            <a:off x="1524000" y="500042"/>
            <a:ext cx="9144000" cy="142876"/>
          </a:xfrm>
          <a:prstGeom prst="rect">
            <a:avLst/>
          </a:prstGeom>
          <a:solidFill>
            <a:schemeClr val="bg2">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6" name="Textfeld 7" hidden="0"/>
          <p:cNvSpPr/>
          <p:nvPr isPhoto="0" userDrawn="0"/>
        </p:nvSpPr>
        <p:spPr bwMode="auto">
          <a:xfrm>
            <a:off x="2166910" y="928671"/>
            <a:ext cx="3643338" cy="646331"/>
          </a:xfrm>
          <a:prstGeom prst="rect">
            <a:avLst/>
          </a:prstGeom>
          <a:solidFill>
            <a:schemeClr val="accent5">
              <a:lumMod val="60000"/>
              <a:lumOff val="40000"/>
            </a:schemeClr>
          </a:solidFill>
          <a:ln>
            <a:solidFill>
              <a:schemeClr val="tx1"/>
            </a:solidFill>
          </a:ln>
        </p:spPr>
        <p:txBody>
          <a:bodyPr wrap="square" rtlCol="0">
            <a:spAutoFit/>
          </a:bodyPr>
          <a:lstStyle/>
          <a:p>
            <a:pPr>
              <a:defRPr/>
            </a:pPr>
            <a:r>
              <a:rPr lang="de-DE"/>
              <a:t>Historische Grundlagen: Alte Geschichte (P)</a:t>
            </a:r>
            <a:endParaRPr/>
          </a:p>
        </p:txBody>
      </p:sp>
      <p:sp>
        <p:nvSpPr>
          <p:cNvPr id="7" name="Textfeld 8" hidden="0"/>
          <p:cNvSpPr/>
          <p:nvPr isPhoto="0" userDrawn="0"/>
        </p:nvSpPr>
        <p:spPr bwMode="auto">
          <a:xfrm>
            <a:off x="2166910" y="1714489"/>
            <a:ext cx="3643338" cy="646331"/>
          </a:xfrm>
          <a:prstGeom prst="rect">
            <a:avLst/>
          </a:prstGeom>
          <a:solidFill>
            <a:schemeClr val="accent5">
              <a:lumMod val="60000"/>
              <a:lumOff val="40000"/>
            </a:schemeClr>
          </a:solidFill>
          <a:ln>
            <a:solidFill>
              <a:schemeClr val="tx1"/>
            </a:solidFill>
          </a:ln>
        </p:spPr>
        <p:txBody>
          <a:bodyPr wrap="square" rtlCol="0">
            <a:spAutoFit/>
          </a:bodyPr>
          <a:lstStyle/>
          <a:p>
            <a:pPr>
              <a:defRPr/>
            </a:pPr>
            <a:r>
              <a:rPr lang="de-DE"/>
              <a:t>Historische Grundlagen: Mittelalterliche Geschichte (P)</a:t>
            </a:r>
            <a:endParaRPr/>
          </a:p>
        </p:txBody>
      </p:sp>
      <p:sp>
        <p:nvSpPr>
          <p:cNvPr id="8" name="Textfeld 9" hidden="0"/>
          <p:cNvSpPr/>
          <p:nvPr isPhoto="0" userDrawn="0"/>
        </p:nvSpPr>
        <p:spPr bwMode="auto">
          <a:xfrm>
            <a:off x="2166910" y="2428869"/>
            <a:ext cx="3643338" cy="646331"/>
          </a:xfrm>
          <a:prstGeom prst="rect">
            <a:avLst/>
          </a:prstGeom>
          <a:solidFill>
            <a:schemeClr val="accent5">
              <a:lumMod val="60000"/>
              <a:lumOff val="40000"/>
            </a:schemeClr>
          </a:solidFill>
          <a:ln>
            <a:solidFill>
              <a:schemeClr val="tx1"/>
            </a:solidFill>
          </a:ln>
        </p:spPr>
        <p:txBody>
          <a:bodyPr wrap="square" rtlCol="0">
            <a:spAutoFit/>
          </a:bodyPr>
          <a:lstStyle/>
          <a:p>
            <a:pPr>
              <a:defRPr/>
            </a:pPr>
            <a:r>
              <a:rPr lang="de-DE"/>
              <a:t>Historische Grundlagen: Neuere Geschichte (P)</a:t>
            </a:r>
            <a:endParaRPr/>
          </a:p>
        </p:txBody>
      </p:sp>
      <p:sp>
        <p:nvSpPr>
          <p:cNvPr id="9" name="Textfeld 12" hidden="0"/>
          <p:cNvSpPr/>
          <p:nvPr isPhoto="0" userDrawn="0"/>
        </p:nvSpPr>
        <p:spPr bwMode="auto">
          <a:xfrm>
            <a:off x="2166910" y="3714752"/>
            <a:ext cx="3643340" cy="369332"/>
          </a:xfrm>
          <a:prstGeom prst="rect">
            <a:avLst/>
          </a:prstGeom>
          <a:solidFill>
            <a:srgbClr val="002060"/>
          </a:solidFill>
          <a:ln>
            <a:solidFill>
              <a:schemeClr val="tx1"/>
            </a:solidFill>
          </a:ln>
        </p:spPr>
        <p:txBody>
          <a:bodyPr wrap="square" rtlCol="0">
            <a:spAutoFit/>
          </a:bodyPr>
          <a:lstStyle/>
          <a:p>
            <a:pPr>
              <a:defRPr/>
            </a:pPr>
            <a:r>
              <a:rPr lang="de-DE">
                <a:solidFill>
                  <a:schemeClr val="bg1"/>
                </a:solidFill>
              </a:rPr>
              <a:t>Vertiefungsmodule (WP)</a:t>
            </a:r>
            <a:endParaRPr/>
          </a:p>
        </p:txBody>
      </p:sp>
      <p:sp>
        <p:nvSpPr>
          <p:cNvPr id="10" name="Textfeld 13" hidden="0"/>
          <p:cNvSpPr/>
          <p:nvPr isPhoto="0" userDrawn="0"/>
        </p:nvSpPr>
        <p:spPr bwMode="auto">
          <a:xfrm>
            <a:off x="2166910" y="4071942"/>
            <a:ext cx="3643340" cy="369332"/>
          </a:xfrm>
          <a:prstGeom prst="rect">
            <a:avLst/>
          </a:prstGeom>
          <a:solidFill>
            <a:srgbClr val="7030A0"/>
          </a:solidFill>
          <a:ln>
            <a:solidFill>
              <a:schemeClr val="tx1"/>
            </a:solidFill>
          </a:ln>
        </p:spPr>
        <p:txBody>
          <a:bodyPr wrap="square" rtlCol="0">
            <a:spAutoFit/>
          </a:bodyPr>
          <a:lstStyle/>
          <a:p>
            <a:pPr>
              <a:defRPr/>
            </a:pPr>
            <a:r>
              <a:rPr lang="de-DE">
                <a:solidFill>
                  <a:schemeClr val="bg1"/>
                </a:solidFill>
              </a:rPr>
              <a:t>Alte Geschichte</a:t>
            </a:r>
            <a:endParaRPr/>
          </a:p>
        </p:txBody>
      </p:sp>
      <p:sp>
        <p:nvSpPr>
          <p:cNvPr id="11" name="Textfeld 14" hidden="0"/>
          <p:cNvSpPr/>
          <p:nvPr isPhoto="0" userDrawn="0"/>
        </p:nvSpPr>
        <p:spPr bwMode="auto">
          <a:xfrm>
            <a:off x="2166910" y="4429132"/>
            <a:ext cx="3643340" cy="369332"/>
          </a:xfrm>
          <a:prstGeom prst="rect">
            <a:avLst/>
          </a:prstGeom>
          <a:solidFill>
            <a:srgbClr val="7030A0"/>
          </a:solidFill>
          <a:ln>
            <a:solidFill>
              <a:schemeClr val="tx1"/>
            </a:solidFill>
          </a:ln>
        </p:spPr>
        <p:txBody>
          <a:bodyPr wrap="square" rtlCol="0">
            <a:spAutoFit/>
          </a:bodyPr>
          <a:lstStyle/>
          <a:p>
            <a:pPr>
              <a:defRPr/>
            </a:pPr>
            <a:r>
              <a:rPr lang="de-DE">
                <a:solidFill>
                  <a:schemeClr val="bg1"/>
                </a:solidFill>
              </a:rPr>
              <a:t>Mittelalterliche Geschichte</a:t>
            </a:r>
            <a:endParaRPr/>
          </a:p>
        </p:txBody>
      </p:sp>
      <p:sp>
        <p:nvSpPr>
          <p:cNvPr id="12" name="Textfeld 15" hidden="0"/>
          <p:cNvSpPr/>
          <p:nvPr isPhoto="0" userDrawn="0"/>
        </p:nvSpPr>
        <p:spPr bwMode="auto">
          <a:xfrm>
            <a:off x="2166910" y="4929199"/>
            <a:ext cx="3643340" cy="646331"/>
          </a:xfrm>
          <a:prstGeom prst="rect">
            <a:avLst/>
          </a:prstGeom>
          <a:solidFill>
            <a:srgbClr val="7030A0"/>
          </a:solidFill>
          <a:ln>
            <a:solidFill>
              <a:schemeClr val="tx1"/>
            </a:solidFill>
          </a:ln>
        </p:spPr>
        <p:txBody>
          <a:bodyPr wrap="square" rtlCol="0">
            <a:spAutoFit/>
          </a:bodyPr>
          <a:lstStyle/>
          <a:p>
            <a:pPr>
              <a:defRPr/>
            </a:pPr>
            <a:r>
              <a:rPr lang="de-DE">
                <a:solidFill>
                  <a:schemeClr val="bg1"/>
                </a:solidFill>
              </a:rPr>
              <a:t>Vertiefungsmodul Neuere Geschichte (P)</a:t>
            </a:r>
            <a:endParaRPr/>
          </a:p>
        </p:txBody>
      </p:sp>
      <p:sp>
        <p:nvSpPr>
          <p:cNvPr id="13" name="Textfeld 16" hidden="0"/>
          <p:cNvSpPr/>
          <p:nvPr isPhoto="0" userDrawn="0"/>
        </p:nvSpPr>
        <p:spPr bwMode="auto">
          <a:xfrm>
            <a:off x="6456040" y="908721"/>
            <a:ext cx="3640488" cy="646331"/>
          </a:xfrm>
          <a:prstGeom prst="rect">
            <a:avLst/>
          </a:prstGeom>
          <a:solidFill>
            <a:schemeClr val="accent6"/>
          </a:solidFill>
          <a:ln>
            <a:solidFill>
              <a:schemeClr val="tx1"/>
            </a:solidFill>
          </a:ln>
        </p:spPr>
        <p:txBody>
          <a:bodyPr wrap="square" rtlCol="0">
            <a:spAutoFit/>
          </a:bodyPr>
          <a:lstStyle/>
          <a:p>
            <a:pPr>
              <a:defRPr/>
            </a:pPr>
            <a:r>
              <a:rPr lang="de-DE"/>
              <a:t>Theorie I: Didaktik (P)</a:t>
            </a:r>
            <a:endParaRPr/>
          </a:p>
          <a:p>
            <a:pPr>
              <a:defRPr/>
            </a:pPr>
            <a:endParaRPr lang="de-DE"/>
          </a:p>
        </p:txBody>
      </p:sp>
      <p:sp>
        <p:nvSpPr>
          <p:cNvPr id="14" name="Textfeld 18" hidden="0"/>
          <p:cNvSpPr/>
          <p:nvPr isPhoto="0" userDrawn="0"/>
        </p:nvSpPr>
        <p:spPr bwMode="auto">
          <a:xfrm>
            <a:off x="6453190" y="1643051"/>
            <a:ext cx="3643338" cy="646331"/>
          </a:xfrm>
          <a:prstGeom prst="rect">
            <a:avLst/>
          </a:prstGeom>
          <a:solidFill>
            <a:schemeClr val="accent6">
              <a:lumMod val="75000"/>
            </a:schemeClr>
          </a:solidFill>
          <a:ln>
            <a:solidFill>
              <a:schemeClr val="tx1"/>
            </a:solidFill>
          </a:ln>
        </p:spPr>
        <p:txBody>
          <a:bodyPr wrap="square" rtlCol="0">
            <a:spAutoFit/>
          </a:bodyPr>
          <a:lstStyle/>
          <a:p>
            <a:pPr>
              <a:defRPr/>
            </a:pPr>
            <a:r>
              <a:rPr lang="de-DE">
                <a:solidFill>
                  <a:schemeClr val="bg1"/>
                </a:solidFill>
              </a:rPr>
              <a:t>Pragmatik I (P)</a:t>
            </a:r>
            <a:endParaRPr/>
          </a:p>
          <a:p>
            <a:pPr>
              <a:defRPr/>
            </a:pPr>
            <a:endParaRPr lang="de-DE">
              <a:solidFill>
                <a:schemeClr val="bg1"/>
              </a:solidFill>
            </a:endParaRPr>
          </a:p>
        </p:txBody>
      </p:sp>
      <p:sp>
        <p:nvSpPr>
          <p:cNvPr id="15" name="Textfeld 19" hidden="0"/>
          <p:cNvSpPr/>
          <p:nvPr isPhoto="0" userDrawn="0"/>
        </p:nvSpPr>
        <p:spPr bwMode="auto">
          <a:xfrm>
            <a:off x="2166910" y="5715017"/>
            <a:ext cx="3643340" cy="1200329"/>
          </a:xfrm>
          <a:prstGeom prst="rect">
            <a:avLst/>
          </a:prstGeom>
          <a:solidFill>
            <a:srgbClr val="7030A0"/>
          </a:solidFill>
          <a:ln>
            <a:solidFill>
              <a:schemeClr val="tx1"/>
            </a:solidFill>
          </a:ln>
        </p:spPr>
        <p:txBody>
          <a:bodyPr wrap="square" rtlCol="0">
            <a:spAutoFit/>
          </a:bodyPr>
          <a:lstStyle/>
          <a:p>
            <a:pPr>
              <a:defRPr/>
            </a:pPr>
            <a:r>
              <a:rPr lang="de-DE">
                <a:solidFill>
                  <a:schemeClr val="bg1"/>
                </a:solidFill>
              </a:rPr>
              <a:t>Vertiefungsmodul:  Alte Geschichte, Mittelalterliche Geschichte oder Neuere und Neueste Geschichte (WP)</a:t>
            </a:r>
            <a:endParaRPr/>
          </a:p>
        </p:txBody>
      </p:sp>
      <p:sp>
        <p:nvSpPr>
          <p:cNvPr id="16" name="Textfeld 20" hidden="0"/>
          <p:cNvSpPr/>
          <p:nvPr isPhoto="0" userDrawn="0"/>
        </p:nvSpPr>
        <p:spPr bwMode="auto">
          <a:xfrm>
            <a:off x="6453190" y="4068553"/>
            <a:ext cx="3643338" cy="369332"/>
          </a:xfrm>
          <a:prstGeom prst="rect">
            <a:avLst/>
          </a:prstGeom>
          <a:solidFill>
            <a:schemeClr val="accent6">
              <a:lumMod val="50000"/>
            </a:schemeClr>
          </a:solidFill>
          <a:ln>
            <a:solidFill>
              <a:schemeClr val="tx1"/>
            </a:solidFill>
          </a:ln>
        </p:spPr>
        <p:txBody>
          <a:bodyPr wrap="square" rtlCol="0">
            <a:spAutoFit/>
          </a:bodyPr>
          <a:lstStyle/>
          <a:p>
            <a:pPr>
              <a:defRPr/>
            </a:pPr>
            <a:r>
              <a:rPr lang="de-DE">
                <a:solidFill>
                  <a:schemeClr val="bg1"/>
                </a:solidFill>
              </a:rPr>
              <a:t>Theorie II: Vertiefungsmodul (WP)</a:t>
            </a:r>
            <a:endParaRPr/>
          </a:p>
        </p:txBody>
      </p:sp>
      <p:sp>
        <p:nvSpPr>
          <p:cNvPr id="17" name="Textfeld 23" hidden="0"/>
          <p:cNvSpPr/>
          <p:nvPr isPhoto="0" userDrawn="0"/>
        </p:nvSpPr>
        <p:spPr bwMode="auto">
          <a:xfrm>
            <a:off x="6453190" y="4429133"/>
            <a:ext cx="3643340" cy="646331"/>
          </a:xfrm>
          <a:prstGeom prst="rect">
            <a:avLst/>
          </a:prstGeom>
          <a:solidFill>
            <a:schemeClr val="accent6">
              <a:lumMod val="40000"/>
              <a:lumOff val="60000"/>
            </a:schemeClr>
          </a:solidFill>
          <a:ln>
            <a:solidFill>
              <a:schemeClr val="accent1"/>
            </a:solidFill>
          </a:ln>
        </p:spPr>
        <p:txBody>
          <a:bodyPr wrap="square" rtlCol="0">
            <a:spAutoFit/>
          </a:bodyPr>
          <a:lstStyle/>
          <a:p>
            <a:pPr>
              <a:defRPr/>
            </a:pPr>
            <a:r>
              <a:rPr lang="de-DE"/>
              <a:t>Theorie des historischen Lehrens</a:t>
            </a:r>
            <a:endParaRPr/>
          </a:p>
          <a:p>
            <a:pPr>
              <a:defRPr/>
            </a:pPr>
            <a:r>
              <a:rPr lang="de-DE"/>
              <a:t>und Lernens</a:t>
            </a:r>
            <a:endParaRPr/>
          </a:p>
        </p:txBody>
      </p:sp>
      <p:sp>
        <p:nvSpPr>
          <p:cNvPr id="18" name="Textfeld 24" hidden="0"/>
          <p:cNvSpPr/>
          <p:nvPr isPhoto="0" userDrawn="0"/>
        </p:nvSpPr>
        <p:spPr bwMode="auto">
          <a:xfrm>
            <a:off x="6453190" y="5072075"/>
            <a:ext cx="3643340" cy="646331"/>
          </a:xfrm>
          <a:prstGeom prst="rect">
            <a:avLst/>
          </a:prstGeom>
          <a:solidFill>
            <a:schemeClr val="accent6">
              <a:lumMod val="40000"/>
              <a:lumOff val="60000"/>
            </a:schemeClr>
          </a:solidFill>
          <a:ln>
            <a:solidFill>
              <a:schemeClr val="tx1"/>
            </a:solidFill>
          </a:ln>
        </p:spPr>
        <p:txBody>
          <a:bodyPr wrap="square" rtlCol="0">
            <a:spAutoFit/>
          </a:bodyPr>
          <a:lstStyle/>
          <a:p>
            <a:pPr>
              <a:defRPr/>
            </a:pPr>
            <a:r>
              <a:rPr lang="de-DE"/>
              <a:t>Manifestationen der Geschichts-</a:t>
            </a:r>
            <a:endParaRPr/>
          </a:p>
          <a:p>
            <a:pPr>
              <a:defRPr/>
            </a:pPr>
            <a:r>
              <a:rPr lang="de-DE"/>
              <a:t>kultur</a:t>
            </a:r>
            <a:endParaRPr/>
          </a:p>
        </p:txBody>
      </p:sp>
      <p:sp>
        <p:nvSpPr>
          <p:cNvPr id="19" name="Textfeld 25" hidden="0"/>
          <p:cNvSpPr/>
          <p:nvPr isPhoto="0" userDrawn="0"/>
        </p:nvSpPr>
        <p:spPr bwMode="auto">
          <a:xfrm>
            <a:off x="6456040" y="2852937"/>
            <a:ext cx="3643338" cy="646331"/>
          </a:xfrm>
          <a:prstGeom prst="rect">
            <a:avLst/>
          </a:prstGeom>
          <a:solidFill>
            <a:schemeClr val="accent6">
              <a:lumMod val="20000"/>
              <a:lumOff val="80000"/>
            </a:schemeClr>
          </a:solidFill>
          <a:ln>
            <a:solidFill>
              <a:schemeClr val="tx1"/>
            </a:solidFill>
          </a:ln>
        </p:spPr>
        <p:txBody>
          <a:bodyPr wrap="square" rtlCol="0">
            <a:spAutoFit/>
          </a:bodyPr>
          <a:lstStyle/>
          <a:p>
            <a:pPr>
              <a:defRPr/>
            </a:pPr>
            <a:r>
              <a:rPr lang="de-DE"/>
              <a:t>Pragmatik II: Schulpraktische Studien (P in einem der Unterrichtsfächer)</a:t>
            </a:r>
            <a:endParaRPr/>
          </a:p>
        </p:txBody>
      </p:sp>
      <p:sp>
        <p:nvSpPr>
          <p:cNvPr id="20" name="Textfeld 22" hidden="0"/>
          <p:cNvSpPr/>
          <p:nvPr isPhoto="0" userDrawn="0"/>
        </p:nvSpPr>
        <p:spPr bwMode="auto">
          <a:xfrm>
            <a:off x="2166910" y="3143247"/>
            <a:ext cx="3643338" cy="369332"/>
          </a:xfrm>
          <a:prstGeom prst="rect">
            <a:avLst/>
          </a:prstGeom>
          <a:solidFill>
            <a:schemeClr val="accent1">
              <a:lumMod val="75000"/>
            </a:schemeClr>
          </a:solidFill>
          <a:ln>
            <a:solidFill>
              <a:schemeClr val="tx1"/>
            </a:solidFill>
          </a:ln>
        </p:spPr>
        <p:txBody>
          <a:bodyPr wrap="square" rtlCol="0">
            <a:spAutoFit/>
          </a:bodyPr>
          <a:lstStyle/>
          <a:p>
            <a:pPr>
              <a:defRPr/>
            </a:pPr>
            <a:r>
              <a:rPr lang="de-DE">
                <a:solidFill>
                  <a:schemeClr val="bg1"/>
                </a:solidFill>
              </a:rPr>
              <a:t>Theorie und Methode (P)</a:t>
            </a:r>
            <a:endParaRPr/>
          </a:p>
        </p:txBody>
      </p:sp>
      <p:pic>
        <p:nvPicPr>
          <p:cNvPr id="21" name="Sound aufgezeichnet" descr="Sound aufgezeichnet" hidden="0">
            <a:hlinkClick r:id="" action="ppaction://media"/>
          </p:cNvPr>
          <p:cNvPicPr>
            <a:picLocks noChangeAspect="1"/>
          </p:cNvPicPr>
          <p:nvPr isPhoto="0" userDrawn="0">
            <a:audioFile r:link="rId4"/>
            <p:extLst>
              <p:ext uri="{DAA4B4D4-6D71-4841-9C94-3DE7FCFB9230}">
                <p14:media xmlns:p14="http://schemas.microsoft.com/office/powerpoint/2010/main" r:embed="rId3"/>
              </p:ext>
            </p:extLst>
          </p:nvPr>
        </p:nvPicPr>
        <p:blipFill>
          <a:blip r:embed="rId2"/>
          <a:stretch/>
        </p:blipFill>
        <p:spPr bwMode="auto">
          <a:xfrm>
            <a:off x="10431635" y="5308617"/>
            <a:ext cx="812800" cy="812800"/>
          </a:xfrm>
          <a:prstGeom prst="rect">
            <a:avLst/>
          </a:prstGeom>
          <a:solidFill>
            <a:schemeClr val="accent1">
              <a:lumMod val="40000"/>
              <a:lumOff val="60000"/>
            </a:schemeClr>
          </a:solid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Titel 1" hidden="0"/>
          <p:cNvSpPr>
            <a:spLocks noGrp="1"/>
          </p:cNvSpPr>
          <p:nvPr isPhoto="0" userDrawn="0">
            <p:ph type="ctrTitle" hasCustomPrompt="0"/>
          </p:nvPr>
        </p:nvSpPr>
        <p:spPr bwMode="auto">
          <a:xfrm>
            <a:off x="1524000" y="0"/>
            <a:ext cx="9144000" cy="571480"/>
          </a:xfrm>
        </p:spPr>
        <p:txBody>
          <a:bodyPr/>
          <a:lstStyle/>
          <a:p>
            <a:pPr algn="l">
              <a:defRPr/>
            </a:pPr>
            <a:r>
              <a:rPr lang="de-DE" sz="2000"/>
              <a:t>   Geschichte L3/BBB				</a:t>
            </a:r>
            <a:r>
              <a:rPr lang="de-DE" sz="2000" b="1"/>
              <a:t>Alle Module Fachwissenschaft </a:t>
            </a:r>
            <a:endParaRPr/>
          </a:p>
        </p:txBody>
      </p:sp>
      <p:sp>
        <p:nvSpPr>
          <p:cNvPr id="5" name="Rechteck 4" hidden="0"/>
          <p:cNvSpPr/>
          <p:nvPr isPhoto="0" userDrawn="0"/>
        </p:nvSpPr>
        <p:spPr bwMode="auto">
          <a:xfrm>
            <a:off x="1524000" y="500042"/>
            <a:ext cx="9144000" cy="142876"/>
          </a:xfrm>
          <a:prstGeom prst="rect">
            <a:avLst/>
          </a:prstGeom>
          <a:solidFill>
            <a:schemeClr val="bg2">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6" name="Textfeld 7" hidden="0"/>
          <p:cNvSpPr/>
          <p:nvPr isPhoto="0" userDrawn="0"/>
        </p:nvSpPr>
        <p:spPr bwMode="auto">
          <a:xfrm>
            <a:off x="2166910" y="928671"/>
            <a:ext cx="3643338" cy="646331"/>
          </a:xfrm>
          <a:prstGeom prst="rect">
            <a:avLst/>
          </a:prstGeom>
          <a:solidFill>
            <a:schemeClr val="accent5">
              <a:lumMod val="60000"/>
              <a:lumOff val="40000"/>
            </a:schemeClr>
          </a:solidFill>
          <a:ln>
            <a:solidFill>
              <a:schemeClr val="tx1"/>
            </a:solidFill>
          </a:ln>
        </p:spPr>
        <p:txBody>
          <a:bodyPr wrap="square" rtlCol="0">
            <a:spAutoFit/>
          </a:bodyPr>
          <a:lstStyle/>
          <a:p>
            <a:pPr>
              <a:defRPr/>
            </a:pPr>
            <a:r>
              <a:rPr lang="de-DE"/>
              <a:t>Historische Grundlagen: Alte Geschichte (P)</a:t>
            </a:r>
            <a:endParaRPr/>
          </a:p>
        </p:txBody>
      </p:sp>
      <p:sp>
        <p:nvSpPr>
          <p:cNvPr id="7" name="Textfeld 8" hidden="0"/>
          <p:cNvSpPr/>
          <p:nvPr isPhoto="0" userDrawn="0"/>
        </p:nvSpPr>
        <p:spPr bwMode="auto">
          <a:xfrm>
            <a:off x="2166910" y="1714489"/>
            <a:ext cx="3643338" cy="646331"/>
          </a:xfrm>
          <a:prstGeom prst="rect">
            <a:avLst/>
          </a:prstGeom>
          <a:solidFill>
            <a:schemeClr val="accent5">
              <a:lumMod val="60000"/>
              <a:lumOff val="40000"/>
            </a:schemeClr>
          </a:solidFill>
          <a:ln>
            <a:solidFill>
              <a:schemeClr val="tx1"/>
            </a:solidFill>
          </a:ln>
        </p:spPr>
        <p:txBody>
          <a:bodyPr wrap="square" rtlCol="0">
            <a:spAutoFit/>
          </a:bodyPr>
          <a:lstStyle/>
          <a:p>
            <a:pPr>
              <a:defRPr/>
            </a:pPr>
            <a:r>
              <a:rPr lang="de-DE"/>
              <a:t>Historische Grundlagen: Mittelalterliche Geschichte (P)</a:t>
            </a:r>
            <a:endParaRPr/>
          </a:p>
        </p:txBody>
      </p:sp>
      <p:sp>
        <p:nvSpPr>
          <p:cNvPr id="8" name="Textfeld 9" hidden="0"/>
          <p:cNvSpPr/>
          <p:nvPr isPhoto="0" userDrawn="0"/>
        </p:nvSpPr>
        <p:spPr bwMode="auto">
          <a:xfrm>
            <a:off x="2166910" y="2428869"/>
            <a:ext cx="3643338" cy="646331"/>
          </a:xfrm>
          <a:prstGeom prst="rect">
            <a:avLst/>
          </a:prstGeom>
          <a:solidFill>
            <a:schemeClr val="accent5">
              <a:lumMod val="60000"/>
              <a:lumOff val="40000"/>
            </a:schemeClr>
          </a:solidFill>
          <a:ln>
            <a:solidFill>
              <a:schemeClr val="tx1"/>
            </a:solidFill>
          </a:ln>
        </p:spPr>
        <p:txBody>
          <a:bodyPr wrap="square" rtlCol="0">
            <a:spAutoFit/>
          </a:bodyPr>
          <a:lstStyle/>
          <a:p>
            <a:pPr>
              <a:defRPr/>
            </a:pPr>
            <a:r>
              <a:rPr lang="de-DE"/>
              <a:t>Historische Grundlagen: Neuere Geschichte (P)</a:t>
            </a:r>
            <a:endParaRPr/>
          </a:p>
        </p:txBody>
      </p:sp>
      <p:sp>
        <p:nvSpPr>
          <p:cNvPr id="9" name="Textfeld 12" hidden="0"/>
          <p:cNvSpPr/>
          <p:nvPr isPhoto="0" userDrawn="0"/>
        </p:nvSpPr>
        <p:spPr bwMode="auto">
          <a:xfrm>
            <a:off x="2166910" y="3714752"/>
            <a:ext cx="3643340" cy="369332"/>
          </a:xfrm>
          <a:prstGeom prst="rect">
            <a:avLst/>
          </a:prstGeom>
          <a:solidFill>
            <a:srgbClr val="002060"/>
          </a:solidFill>
          <a:ln>
            <a:solidFill>
              <a:schemeClr val="tx1"/>
            </a:solidFill>
          </a:ln>
        </p:spPr>
        <p:txBody>
          <a:bodyPr wrap="square" rtlCol="0">
            <a:spAutoFit/>
          </a:bodyPr>
          <a:lstStyle/>
          <a:p>
            <a:pPr>
              <a:defRPr/>
            </a:pPr>
            <a:r>
              <a:rPr lang="de-DE">
                <a:solidFill>
                  <a:schemeClr val="bg1"/>
                </a:solidFill>
              </a:rPr>
              <a:t>Vertiefungsmodule (WP)</a:t>
            </a:r>
            <a:endParaRPr/>
          </a:p>
        </p:txBody>
      </p:sp>
      <p:sp>
        <p:nvSpPr>
          <p:cNvPr id="10" name="Textfeld 13" hidden="0"/>
          <p:cNvSpPr/>
          <p:nvPr isPhoto="0" userDrawn="0"/>
        </p:nvSpPr>
        <p:spPr bwMode="auto">
          <a:xfrm>
            <a:off x="2166910" y="4071942"/>
            <a:ext cx="3643340" cy="369332"/>
          </a:xfrm>
          <a:prstGeom prst="rect">
            <a:avLst/>
          </a:prstGeom>
          <a:solidFill>
            <a:srgbClr val="7030A0"/>
          </a:solidFill>
          <a:ln>
            <a:solidFill>
              <a:schemeClr val="tx1"/>
            </a:solidFill>
          </a:ln>
        </p:spPr>
        <p:txBody>
          <a:bodyPr wrap="square" rtlCol="0">
            <a:spAutoFit/>
          </a:bodyPr>
          <a:lstStyle/>
          <a:p>
            <a:pPr>
              <a:defRPr/>
            </a:pPr>
            <a:r>
              <a:rPr lang="de-DE">
                <a:solidFill>
                  <a:schemeClr val="bg1"/>
                </a:solidFill>
              </a:rPr>
              <a:t>Alte Geschichte</a:t>
            </a:r>
            <a:endParaRPr/>
          </a:p>
        </p:txBody>
      </p:sp>
      <p:sp>
        <p:nvSpPr>
          <p:cNvPr id="11" name="Textfeld 14" hidden="0"/>
          <p:cNvSpPr/>
          <p:nvPr isPhoto="0" userDrawn="0"/>
        </p:nvSpPr>
        <p:spPr bwMode="auto">
          <a:xfrm>
            <a:off x="2166910" y="4429132"/>
            <a:ext cx="3643340" cy="369332"/>
          </a:xfrm>
          <a:prstGeom prst="rect">
            <a:avLst/>
          </a:prstGeom>
          <a:solidFill>
            <a:srgbClr val="7030A0"/>
          </a:solidFill>
          <a:ln>
            <a:solidFill>
              <a:schemeClr val="tx1"/>
            </a:solidFill>
          </a:ln>
        </p:spPr>
        <p:txBody>
          <a:bodyPr wrap="square" rtlCol="0">
            <a:spAutoFit/>
          </a:bodyPr>
          <a:lstStyle/>
          <a:p>
            <a:pPr>
              <a:defRPr/>
            </a:pPr>
            <a:r>
              <a:rPr lang="de-DE">
                <a:solidFill>
                  <a:schemeClr val="bg1"/>
                </a:solidFill>
              </a:rPr>
              <a:t>Mittelalterliche Geschichte</a:t>
            </a:r>
            <a:endParaRPr/>
          </a:p>
        </p:txBody>
      </p:sp>
      <p:sp>
        <p:nvSpPr>
          <p:cNvPr id="12" name="Textfeld 15" hidden="0"/>
          <p:cNvSpPr/>
          <p:nvPr isPhoto="0" userDrawn="0"/>
        </p:nvSpPr>
        <p:spPr bwMode="auto">
          <a:xfrm>
            <a:off x="2166910" y="4929199"/>
            <a:ext cx="3643340" cy="646331"/>
          </a:xfrm>
          <a:prstGeom prst="rect">
            <a:avLst/>
          </a:prstGeom>
          <a:solidFill>
            <a:srgbClr val="7030A0"/>
          </a:solidFill>
          <a:ln>
            <a:solidFill>
              <a:schemeClr val="tx1"/>
            </a:solidFill>
          </a:ln>
        </p:spPr>
        <p:txBody>
          <a:bodyPr wrap="square" rtlCol="0">
            <a:spAutoFit/>
          </a:bodyPr>
          <a:lstStyle/>
          <a:p>
            <a:pPr>
              <a:defRPr/>
            </a:pPr>
            <a:r>
              <a:rPr lang="de-DE">
                <a:solidFill>
                  <a:schemeClr val="bg1"/>
                </a:solidFill>
              </a:rPr>
              <a:t>Vertiefungsmodul Neuere Geschichte (P)</a:t>
            </a:r>
            <a:endParaRPr/>
          </a:p>
        </p:txBody>
      </p:sp>
      <p:sp>
        <p:nvSpPr>
          <p:cNvPr id="13" name="Textfeld 19" hidden="0"/>
          <p:cNvSpPr/>
          <p:nvPr isPhoto="0" userDrawn="0"/>
        </p:nvSpPr>
        <p:spPr bwMode="auto">
          <a:xfrm>
            <a:off x="2166910" y="5715017"/>
            <a:ext cx="3643340" cy="1200329"/>
          </a:xfrm>
          <a:prstGeom prst="rect">
            <a:avLst/>
          </a:prstGeom>
          <a:solidFill>
            <a:srgbClr val="7030A0"/>
          </a:solidFill>
          <a:ln>
            <a:solidFill>
              <a:schemeClr val="tx1"/>
            </a:solidFill>
          </a:ln>
        </p:spPr>
        <p:txBody>
          <a:bodyPr wrap="square" rtlCol="0">
            <a:spAutoFit/>
          </a:bodyPr>
          <a:lstStyle/>
          <a:p>
            <a:pPr>
              <a:defRPr/>
            </a:pPr>
            <a:r>
              <a:rPr lang="de-DE">
                <a:solidFill>
                  <a:schemeClr val="bg1"/>
                </a:solidFill>
              </a:rPr>
              <a:t>Vertiefungsmodul:  Alte Geschichte, Mittelalterliche Geschichte oder Neuere und Neueste Geschichte (WP)</a:t>
            </a:r>
            <a:endParaRPr/>
          </a:p>
        </p:txBody>
      </p:sp>
      <p:sp>
        <p:nvSpPr>
          <p:cNvPr id="14" name="Textfeld 22" hidden="0"/>
          <p:cNvSpPr/>
          <p:nvPr isPhoto="0" userDrawn="0"/>
        </p:nvSpPr>
        <p:spPr bwMode="auto">
          <a:xfrm>
            <a:off x="2166910" y="3143247"/>
            <a:ext cx="3643338" cy="369332"/>
          </a:xfrm>
          <a:prstGeom prst="rect">
            <a:avLst/>
          </a:prstGeom>
          <a:solidFill>
            <a:schemeClr val="accent1">
              <a:lumMod val="75000"/>
            </a:schemeClr>
          </a:solidFill>
          <a:ln>
            <a:solidFill>
              <a:schemeClr val="tx1"/>
            </a:solidFill>
          </a:ln>
        </p:spPr>
        <p:txBody>
          <a:bodyPr wrap="square" rtlCol="0">
            <a:spAutoFit/>
          </a:bodyPr>
          <a:lstStyle/>
          <a:p>
            <a:pPr>
              <a:defRPr/>
            </a:pPr>
            <a:r>
              <a:rPr lang="de-DE">
                <a:solidFill>
                  <a:schemeClr val="bg1"/>
                </a:solidFill>
              </a:rPr>
              <a:t>Theorie und Methode (P)</a:t>
            </a:r>
            <a:endParaRPr/>
          </a:p>
        </p:txBody>
      </p:sp>
      <p:pic>
        <p:nvPicPr>
          <p:cNvPr id="15" name="Sound aufgezeichnet" hidden="0">
            <a:hlinkClick r:id="" action="ppaction://media"/>
          </p:cNvPr>
          <p:cNvPicPr>
            <a:picLocks noChangeAspect="1"/>
          </p:cNvPicPr>
          <p:nvPr isPhoto="0" userDrawn="0">
            <a:audioFile r:link="rId4"/>
            <p:extLst>
              <p:ext uri="{DAA4B4D4-6D71-4841-9C94-3DE7FCFB9230}">
                <p14:media xmlns:p14="http://schemas.microsoft.com/office/powerpoint/2010/main" r:embed="rId3"/>
              </p:ext>
            </p:extLst>
          </p:nvPr>
        </p:nvPicPr>
        <p:blipFill>
          <a:blip r:embed="rId2"/>
          <a:stretch/>
        </p:blipFill>
        <p:spPr bwMode="auto">
          <a:xfrm>
            <a:off x="8832304" y="557553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Titel 1" hidden="0"/>
          <p:cNvSpPr>
            <a:spLocks noGrp="1"/>
          </p:cNvSpPr>
          <p:nvPr isPhoto="0" userDrawn="0">
            <p:ph type="ctrTitle" hasCustomPrompt="0"/>
          </p:nvPr>
        </p:nvSpPr>
        <p:spPr bwMode="auto">
          <a:xfrm>
            <a:off x="1524000" y="0"/>
            <a:ext cx="9144000" cy="571480"/>
          </a:xfrm>
        </p:spPr>
        <p:txBody>
          <a:bodyPr/>
          <a:lstStyle/>
          <a:p>
            <a:pPr algn="l">
              <a:defRPr/>
            </a:pPr>
            <a:r>
              <a:rPr lang="de-DE" sz="1800"/>
              <a:t>   Geschichte L3/BBB					</a:t>
            </a:r>
            <a:r>
              <a:rPr lang="de-DE" sz="1800" b="1"/>
              <a:t>Alle Module Fachdidaktik </a:t>
            </a:r>
            <a:endParaRPr sz="5400"/>
          </a:p>
        </p:txBody>
      </p:sp>
      <p:sp>
        <p:nvSpPr>
          <p:cNvPr id="5" name="Rechteck 4" hidden="0"/>
          <p:cNvSpPr/>
          <p:nvPr isPhoto="0" userDrawn="0"/>
        </p:nvSpPr>
        <p:spPr bwMode="auto">
          <a:xfrm>
            <a:off x="1524000" y="500042"/>
            <a:ext cx="9144000" cy="142876"/>
          </a:xfrm>
          <a:prstGeom prst="rect">
            <a:avLst/>
          </a:prstGeom>
          <a:solidFill>
            <a:schemeClr val="bg2">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6" name="Textfeld 16" hidden="0"/>
          <p:cNvSpPr/>
          <p:nvPr isPhoto="0" userDrawn="0"/>
        </p:nvSpPr>
        <p:spPr bwMode="auto">
          <a:xfrm>
            <a:off x="6456040" y="1192064"/>
            <a:ext cx="3640488" cy="646331"/>
          </a:xfrm>
          <a:prstGeom prst="rect">
            <a:avLst/>
          </a:prstGeom>
          <a:solidFill>
            <a:schemeClr val="accent6"/>
          </a:solidFill>
          <a:ln>
            <a:solidFill>
              <a:schemeClr val="tx1"/>
            </a:solidFill>
          </a:ln>
        </p:spPr>
        <p:txBody>
          <a:bodyPr wrap="square" rtlCol="0">
            <a:spAutoFit/>
          </a:bodyPr>
          <a:lstStyle/>
          <a:p>
            <a:pPr>
              <a:defRPr/>
            </a:pPr>
            <a:r>
              <a:rPr lang="de-DE"/>
              <a:t>Theorie I: Didaktik (P)</a:t>
            </a:r>
            <a:endParaRPr/>
          </a:p>
          <a:p>
            <a:pPr>
              <a:defRPr/>
            </a:pPr>
            <a:endParaRPr lang="de-DE"/>
          </a:p>
        </p:txBody>
      </p:sp>
      <p:sp>
        <p:nvSpPr>
          <p:cNvPr id="7" name="Textfeld 18" hidden="0"/>
          <p:cNvSpPr/>
          <p:nvPr isPhoto="0" userDrawn="0"/>
        </p:nvSpPr>
        <p:spPr bwMode="auto">
          <a:xfrm>
            <a:off x="6453190" y="1961132"/>
            <a:ext cx="3643338" cy="646331"/>
          </a:xfrm>
          <a:prstGeom prst="rect">
            <a:avLst/>
          </a:prstGeom>
          <a:solidFill>
            <a:schemeClr val="accent6">
              <a:lumMod val="75000"/>
            </a:schemeClr>
          </a:solidFill>
          <a:ln>
            <a:solidFill>
              <a:schemeClr val="tx1"/>
            </a:solidFill>
          </a:ln>
        </p:spPr>
        <p:txBody>
          <a:bodyPr wrap="square" rtlCol="0">
            <a:spAutoFit/>
          </a:bodyPr>
          <a:lstStyle/>
          <a:p>
            <a:pPr>
              <a:defRPr/>
            </a:pPr>
            <a:r>
              <a:rPr lang="de-DE">
                <a:solidFill>
                  <a:schemeClr val="bg1"/>
                </a:solidFill>
              </a:rPr>
              <a:t>Pragmatik I (P)</a:t>
            </a:r>
            <a:endParaRPr/>
          </a:p>
          <a:p>
            <a:pPr>
              <a:defRPr/>
            </a:pPr>
            <a:endParaRPr lang="de-DE">
              <a:solidFill>
                <a:schemeClr val="bg1"/>
              </a:solidFill>
            </a:endParaRPr>
          </a:p>
        </p:txBody>
      </p:sp>
      <p:sp>
        <p:nvSpPr>
          <p:cNvPr id="8" name="Textfeld 20" hidden="0"/>
          <p:cNvSpPr/>
          <p:nvPr isPhoto="0" userDrawn="0"/>
        </p:nvSpPr>
        <p:spPr bwMode="auto">
          <a:xfrm>
            <a:off x="6453190" y="4068553"/>
            <a:ext cx="3643338" cy="369332"/>
          </a:xfrm>
          <a:prstGeom prst="rect">
            <a:avLst/>
          </a:prstGeom>
          <a:solidFill>
            <a:schemeClr val="accent6">
              <a:lumMod val="50000"/>
            </a:schemeClr>
          </a:solidFill>
          <a:ln>
            <a:solidFill>
              <a:schemeClr val="tx1"/>
            </a:solidFill>
          </a:ln>
        </p:spPr>
        <p:txBody>
          <a:bodyPr wrap="square" rtlCol="0">
            <a:spAutoFit/>
          </a:bodyPr>
          <a:lstStyle/>
          <a:p>
            <a:pPr>
              <a:defRPr/>
            </a:pPr>
            <a:r>
              <a:rPr lang="de-DE">
                <a:solidFill>
                  <a:schemeClr val="bg1"/>
                </a:solidFill>
              </a:rPr>
              <a:t>Theorie II: Vertiefungsmodul (WP)</a:t>
            </a:r>
            <a:endParaRPr/>
          </a:p>
        </p:txBody>
      </p:sp>
      <p:sp>
        <p:nvSpPr>
          <p:cNvPr id="9" name="Textfeld 23" hidden="0"/>
          <p:cNvSpPr/>
          <p:nvPr isPhoto="0" userDrawn="0"/>
        </p:nvSpPr>
        <p:spPr bwMode="auto">
          <a:xfrm>
            <a:off x="6453190" y="4429133"/>
            <a:ext cx="3643340" cy="646331"/>
          </a:xfrm>
          <a:prstGeom prst="rect">
            <a:avLst/>
          </a:prstGeom>
          <a:solidFill>
            <a:schemeClr val="accent6">
              <a:lumMod val="40000"/>
              <a:lumOff val="60000"/>
            </a:schemeClr>
          </a:solidFill>
          <a:ln>
            <a:solidFill>
              <a:schemeClr val="accent1"/>
            </a:solidFill>
          </a:ln>
        </p:spPr>
        <p:txBody>
          <a:bodyPr wrap="square" rtlCol="0">
            <a:spAutoFit/>
          </a:bodyPr>
          <a:lstStyle/>
          <a:p>
            <a:pPr>
              <a:defRPr/>
            </a:pPr>
            <a:r>
              <a:rPr lang="de-DE"/>
              <a:t>Theorie des historischen Lehrens</a:t>
            </a:r>
            <a:endParaRPr/>
          </a:p>
          <a:p>
            <a:pPr>
              <a:defRPr/>
            </a:pPr>
            <a:r>
              <a:rPr lang="de-DE"/>
              <a:t>und Lernens</a:t>
            </a:r>
            <a:endParaRPr/>
          </a:p>
        </p:txBody>
      </p:sp>
      <p:sp>
        <p:nvSpPr>
          <p:cNvPr id="10" name="Textfeld 24" hidden="0"/>
          <p:cNvSpPr/>
          <p:nvPr isPhoto="0" userDrawn="0"/>
        </p:nvSpPr>
        <p:spPr bwMode="auto">
          <a:xfrm>
            <a:off x="6453190" y="5072075"/>
            <a:ext cx="3643340" cy="646331"/>
          </a:xfrm>
          <a:prstGeom prst="rect">
            <a:avLst/>
          </a:prstGeom>
          <a:solidFill>
            <a:schemeClr val="accent6">
              <a:lumMod val="40000"/>
              <a:lumOff val="60000"/>
            </a:schemeClr>
          </a:solidFill>
          <a:ln>
            <a:solidFill>
              <a:schemeClr val="tx1"/>
            </a:solidFill>
          </a:ln>
        </p:spPr>
        <p:txBody>
          <a:bodyPr wrap="square" rtlCol="0">
            <a:spAutoFit/>
          </a:bodyPr>
          <a:lstStyle/>
          <a:p>
            <a:pPr>
              <a:defRPr/>
            </a:pPr>
            <a:r>
              <a:rPr lang="de-DE"/>
              <a:t>Manifestationen der Geschichts-</a:t>
            </a:r>
            <a:endParaRPr/>
          </a:p>
          <a:p>
            <a:pPr>
              <a:defRPr/>
            </a:pPr>
            <a:r>
              <a:rPr lang="de-DE"/>
              <a:t>kultur</a:t>
            </a:r>
            <a:endParaRPr/>
          </a:p>
        </p:txBody>
      </p:sp>
      <p:sp>
        <p:nvSpPr>
          <p:cNvPr id="11" name="Textfeld 25" hidden="0"/>
          <p:cNvSpPr/>
          <p:nvPr isPhoto="0" userDrawn="0"/>
        </p:nvSpPr>
        <p:spPr bwMode="auto">
          <a:xfrm>
            <a:off x="6453190" y="3013734"/>
            <a:ext cx="3643338" cy="646331"/>
          </a:xfrm>
          <a:prstGeom prst="rect">
            <a:avLst/>
          </a:prstGeom>
          <a:solidFill>
            <a:schemeClr val="accent6">
              <a:lumMod val="20000"/>
              <a:lumOff val="80000"/>
            </a:schemeClr>
          </a:solidFill>
          <a:ln>
            <a:solidFill>
              <a:schemeClr val="tx1"/>
            </a:solidFill>
          </a:ln>
        </p:spPr>
        <p:txBody>
          <a:bodyPr wrap="square" rtlCol="0">
            <a:spAutoFit/>
          </a:bodyPr>
          <a:lstStyle/>
          <a:p>
            <a:pPr>
              <a:defRPr/>
            </a:pPr>
            <a:r>
              <a:rPr lang="de-DE"/>
              <a:t>Pragmatik II: Schulpraktische Studien (P in einem der Unterrichtsfächer)</a:t>
            </a:r>
            <a:endParaRPr/>
          </a:p>
        </p:txBody>
      </p:sp>
      <p:pic>
        <p:nvPicPr>
          <p:cNvPr id="12" name="Sound aufgezeichnet" descr="Sound aufgezeichnet" hidden="0">
            <a:hlinkClick r:id="" action="ppaction://media"/>
          </p:cNvPr>
          <p:cNvPicPr>
            <a:picLocks noChangeAspect="1"/>
          </p:cNvPicPr>
          <p:nvPr isPhoto="0" userDrawn="0">
            <a:audioFile r:link="rId4"/>
            <p:extLst>
              <p:ext uri="{DAA4B4D4-6D71-4841-9C94-3DE7FCFB9230}">
                <p14:media xmlns:p14="http://schemas.microsoft.com/office/powerpoint/2010/main" r:embed="rId3"/>
              </p:ext>
            </p:extLst>
          </p:nvPr>
        </p:nvPicPr>
        <p:blipFill>
          <a:blip r:embed="rId2"/>
          <a:stretch/>
        </p:blipFill>
        <p:spPr bwMode="auto">
          <a:xfrm>
            <a:off x="10668000" y="5072075"/>
            <a:ext cx="812800" cy="812800"/>
          </a:xfrm>
          <a:prstGeom prst="rect">
            <a:avLst/>
          </a:prstGeom>
          <a:solidFill>
            <a:schemeClr val="accent1">
              <a:lumMod val="40000"/>
              <a:lumOff val="60000"/>
            </a:schemeClr>
          </a:solid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hidden="0"/>
        <p:cNvGrpSpPr/>
        <p:nvPr isPhoto="0" userDrawn="0"/>
      </p:nvGrpSpPr>
      <p:grpSpPr bwMode="auto">
        <a:xfrm>
          <a:off x="0" y="0"/>
          <a:ext cx="0" cy="0"/>
          <a:chOff x="0" y="0"/>
          <a:chExt cx="0" cy="0"/>
        </a:xfrm>
      </p:grpSpPr>
      <p:sp>
        <p:nvSpPr>
          <p:cNvPr id="4" name="Titel 1" hidden="0"/>
          <p:cNvSpPr>
            <a:spLocks noGrp="1"/>
          </p:cNvSpPr>
          <p:nvPr isPhoto="0" userDrawn="0">
            <p:ph type="ctrTitle" hasCustomPrompt="0"/>
          </p:nvPr>
        </p:nvSpPr>
        <p:spPr bwMode="auto">
          <a:xfrm>
            <a:off x="1524000" y="0"/>
            <a:ext cx="9144000" cy="571480"/>
          </a:xfrm>
        </p:spPr>
        <p:txBody>
          <a:bodyPr/>
          <a:lstStyle/>
          <a:p>
            <a:pPr algn="l">
              <a:defRPr/>
            </a:pPr>
            <a:r>
              <a:rPr lang="de-DE" sz="2000"/>
              <a:t>    Geschichte L3/BBB					</a:t>
            </a:r>
            <a:r>
              <a:rPr lang="de-DE" sz="2000" b="1"/>
              <a:t>Die ersten vier Semester</a:t>
            </a:r>
            <a:endParaRPr/>
          </a:p>
        </p:txBody>
      </p:sp>
      <p:sp>
        <p:nvSpPr>
          <p:cNvPr id="5" name="Rechteck 4" hidden="0"/>
          <p:cNvSpPr/>
          <p:nvPr isPhoto="0" userDrawn="0"/>
        </p:nvSpPr>
        <p:spPr bwMode="auto">
          <a:xfrm>
            <a:off x="1524000" y="500042"/>
            <a:ext cx="9144000" cy="142876"/>
          </a:xfrm>
          <a:prstGeom prst="rect">
            <a:avLst/>
          </a:prstGeom>
          <a:solidFill>
            <a:schemeClr val="bg2">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6" name="Textfeld 7" hidden="0"/>
          <p:cNvSpPr/>
          <p:nvPr isPhoto="0" userDrawn="0"/>
        </p:nvSpPr>
        <p:spPr bwMode="auto">
          <a:xfrm>
            <a:off x="2119569" y="1251589"/>
            <a:ext cx="3643338" cy="646331"/>
          </a:xfrm>
          <a:prstGeom prst="rect">
            <a:avLst/>
          </a:prstGeom>
          <a:solidFill>
            <a:schemeClr val="accent5">
              <a:lumMod val="60000"/>
              <a:lumOff val="40000"/>
            </a:schemeClr>
          </a:solidFill>
          <a:ln>
            <a:solidFill>
              <a:schemeClr val="tx1"/>
            </a:solidFill>
          </a:ln>
        </p:spPr>
        <p:txBody>
          <a:bodyPr wrap="square" rtlCol="0">
            <a:spAutoFit/>
          </a:bodyPr>
          <a:lstStyle/>
          <a:p>
            <a:pPr>
              <a:defRPr/>
            </a:pPr>
            <a:r>
              <a:rPr lang="de-DE"/>
              <a:t>Historische Grundlagen:  Alte  Geschichte</a:t>
            </a:r>
            <a:endParaRPr/>
          </a:p>
        </p:txBody>
      </p:sp>
      <p:sp>
        <p:nvSpPr>
          <p:cNvPr id="7" name="Textfeld 8" hidden="0"/>
          <p:cNvSpPr/>
          <p:nvPr isPhoto="0" userDrawn="0"/>
        </p:nvSpPr>
        <p:spPr bwMode="auto">
          <a:xfrm>
            <a:off x="2119569" y="2041295"/>
            <a:ext cx="3643338" cy="646331"/>
          </a:xfrm>
          <a:prstGeom prst="rect">
            <a:avLst/>
          </a:prstGeom>
          <a:solidFill>
            <a:schemeClr val="accent5">
              <a:lumMod val="60000"/>
              <a:lumOff val="40000"/>
            </a:schemeClr>
          </a:solidFill>
          <a:ln>
            <a:solidFill>
              <a:schemeClr val="tx1"/>
            </a:solidFill>
          </a:ln>
        </p:spPr>
        <p:txBody>
          <a:bodyPr wrap="square" rtlCol="0">
            <a:spAutoFit/>
          </a:bodyPr>
          <a:lstStyle/>
          <a:p>
            <a:pPr>
              <a:defRPr/>
            </a:pPr>
            <a:r>
              <a:rPr lang="de-DE"/>
              <a:t>Historische Grundlagen: Mittelalterliche Geschichte</a:t>
            </a:r>
            <a:endParaRPr/>
          </a:p>
        </p:txBody>
      </p:sp>
      <p:sp>
        <p:nvSpPr>
          <p:cNvPr id="8" name="Textfeld 9" hidden="0"/>
          <p:cNvSpPr/>
          <p:nvPr isPhoto="0" userDrawn="0"/>
        </p:nvSpPr>
        <p:spPr bwMode="auto">
          <a:xfrm>
            <a:off x="2129956" y="2827685"/>
            <a:ext cx="3643338" cy="646331"/>
          </a:xfrm>
          <a:prstGeom prst="rect">
            <a:avLst/>
          </a:prstGeom>
          <a:solidFill>
            <a:schemeClr val="accent5">
              <a:lumMod val="60000"/>
              <a:lumOff val="40000"/>
            </a:schemeClr>
          </a:solidFill>
          <a:ln>
            <a:solidFill>
              <a:schemeClr val="tx1"/>
            </a:solidFill>
          </a:ln>
        </p:spPr>
        <p:txBody>
          <a:bodyPr wrap="square" rtlCol="0">
            <a:spAutoFit/>
          </a:bodyPr>
          <a:lstStyle/>
          <a:p>
            <a:pPr>
              <a:defRPr/>
            </a:pPr>
            <a:r>
              <a:rPr lang="de-DE"/>
              <a:t>Grundlagenmodul: Neuere Geschichte</a:t>
            </a:r>
            <a:endParaRPr/>
          </a:p>
        </p:txBody>
      </p:sp>
      <p:sp>
        <p:nvSpPr>
          <p:cNvPr id="9" name="Textfeld 16" hidden="0"/>
          <p:cNvSpPr/>
          <p:nvPr isPhoto="0" userDrawn="0"/>
        </p:nvSpPr>
        <p:spPr bwMode="auto">
          <a:xfrm rot="10800000" flipV="1">
            <a:off x="6453190" y="1781549"/>
            <a:ext cx="3643338" cy="369332"/>
          </a:xfrm>
          <a:prstGeom prst="rect">
            <a:avLst/>
          </a:prstGeom>
          <a:solidFill>
            <a:schemeClr val="accent6"/>
          </a:solidFill>
          <a:ln>
            <a:solidFill>
              <a:schemeClr val="tx1"/>
            </a:solidFill>
          </a:ln>
        </p:spPr>
        <p:txBody>
          <a:bodyPr wrap="square" rtlCol="0">
            <a:spAutoFit/>
          </a:bodyPr>
          <a:lstStyle/>
          <a:p>
            <a:pPr>
              <a:defRPr/>
            </a:pPr>
            <a:r>
              <a:rPr lang="de-DE"/>
              <a:t>Theorie I: Didaktik</a:t>
            </a:r>
            <a:endParaRPr/>
          </a:p>
        </p:txBody>
      </p:sp>
      <p:sp>
        <p:nvSpPr>
          <p:cNvPr id="10" name="Textfeld 2" hidden="0"/>
          <p:cNvSpPr/>
          <p:nvPr isPhoto="0" userDrawn="0"/>
        </p:nvSpPr>
        <p:spPr bwMode="auto">
          <a:xfrm>
            <a:off x="3503714" y="4797152"/>
            <a:ext cx="5112567" cy="1477328"/>
          </a:xfrm>
          <a:prstGeom prst="rect">
            <a:avLst/>
          </a:prstGeom>
          <a:noFill/>
        </p:spPr>
        <p:txBody>
          <a:bodyPr wrap="square" rtlCol="0">
            <a:spAutoFit/>
          </a:bodyPr>
          <a:lstStyle/>
          <a:p>
            <a:pPr>
              <a:defRPr/>
            </a:pPr>
            <a:r>
              <a:rPr lang="de-DE"/>
              <a:t>Hinweis: Nicht alle Module im ersten Semester anfangen, sondern gezielt auswählen und auf vier Semester planen! Begonnene Module  sollten nach Möglichkeit im folgenden Semester beendet werden!</a:t>
            </a:r>
            <a:endParaRPr/>
          </a:p>
        </p:txBody>
      </p:sp>
      <p:sp>
        <p:nvSpPr>
          <p:cNvPr id="11" name="Textfeld 11" hidden="0"/>
          <p:cNvSpPr/>
          <p:nvPr isPhoto="0" userDrawn="0"/>
        </p:nvSpPr>
        <p:spPr bwMode="auto">
          <a:xfrm rot="10800000" flipV="1">
            <a:off x="6456040" y="2542404"/>
            <a:ext cx="3672408" cy="646331"/>
          </a:xfrm>
          <a:prstGeom prst="rect">
            <a:avLst/>
          </a:prstGeom>
          <a:solidFill>
            <a:schemeClr val="accent6">
              <a:lumMod val="75000"/>
            </a:schemeClr>
          </a:solidFill>
          <a:ln>
            <a:solidFill>
              <a:schemeClr val="tx1"/>
            </a:solidFill>
          </a:ln>
        </p:spPr>
        <p:txBody>
          <a:bodyPr wrap="square" rtlCol="0">
            <a:spAutoFit/>
          </a:bodyPr>
          <a:lstStyle/>
          <a:p>
            <a:pPr>
              <a:defRPr/>
            </a:pPr>
            <a:r>
              <a:rPr lang="de-DE"/>
              <a:t>Pragmatik I: Didaktik und Fachwissenschaft</a:t>
            </a:r>
            <a:endParaRPr/>
          </a:p>
        </p:txBody>
      </p:sp>
      <p:sp>
        <p:nvSpPr>
          <p:cNvPr id="12" name="Textfeld 12" hidden="0"/>
          <p:cNvSpPr/>
          <p:nvPr isPhoto="0" userDrawn="0"/>
        </p:nvSpPr>
        <p:spPr bwMode="auto">
          <a:xfrm>
            <a:off x="2129956" y="3623612"/>
            <a:ext cx="3622563" cy="369332"/>
          </a:xfrm>
          <a:prstGeom prst="rect">
            <a:avLst/>
          </a:prstGeom>
          <a:solidFill>
            <a:schemeClr val="accent5">
              <a:lumMod val="60000"/>
              <a:lumOff val="40000"/>
            </a:schemeClr>
          </a:solidFill>
          <a:ln>
            <a:solidFill>
              <a:schemeClr val="tx1"/>
            </a:solidFill>
          </a:ln>
        </p:spPr>
        <p:txBody>
          <a:bodyPr wrap="square" rtlCol="0">
            <a:spAutoFit/>
          </a:bodyPr>
          <a:lstStyle/>
          <a:p>
            <a:pPr>
              <a:defRPr/>
            </a:pPr>
            <a:r>
              <a:rPr lang="de-DE"/>
              <a:t>Modul: Theorie und Methode</a:t>
            </a:r>
            <a:endParaRPr/>
          </a:p>
        </p:txBody>
      </p:sp>
      <p:pic>
        <p:nvPicPr>
          <p:cNvPr id="13" name="Sound aufgezeichnet" descr="Sound aufgezeichnet" hidden="0">
            <a:hlinkClick r:id="" action="ppaction://media"/>
          </p:cNvPr>
          <p:cNvPicPr>
            <a:picLocks noChangeAspect="1"/>
          </p:cNvPicPr>
          <p:nvPr isPhoto="0" userDrawn="0">
            <a:audioFile r:link="rId4"/>
            <p:extLst>
              <p:ext uri="{DAA4B4D4-6D71-4841-9C94-3DE7FCFB9230}">
                <p14:media xmlns:p14="http://schemas.microsoft.com/office/powerpoint/2010/main" r:embed="rId3"/>
              </p:ext>
            </p:extLst>
          </p:nvPr>
        </p:nvPicPr>
        <p:blipFill>
          <a:blip r:embed="rId2"/>
          <a:stretch/>
        </p:blipFill>
        <p:spPr bwMode="auto">
          <a:xfrm>
            <a:off x="10652567" y="4747503"/>
            <a:ext cx="812800" cy="812800"/>
          </a:xfrm>
          <a:prstGeom prst="rect">
            <a:avLst/>
          </a:prstGeom>
          <a:solidFill>
            <a:schemeClr val="accent1">
              <a:lumMod val="60000"/>
              <a:lumOff val="40000"/>
            </a:schemeClr>
          </a:solid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theme/_rels/theme1.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docProps/app.xml><?xml version="1.0" encoding="utf-8"?>
<Properties xmlns="http://schemas.openxmlformats.org/officeDocument/2006/extended-properties" xmlns:vt="http://schemas.openxmlformats.org/officeDocument/2006/docPropsVTypes">
  <Template/>
  <TotalTime>0</TotalTime>
  <Words>0</Words>
  <Application>ONLYOFFICE/5.4.1.39</Application>
  <DocSecurity>0</DocSecurity>
  <PresentationFormat>Breitbild</PresentationFormat>
  <Paragraphs>0</Paragraphs>
  <Slides>23</Slides>
  <Notes>23</Notes>
  <HiddenSlides>0</HiddenSlides>
  <MMClips>2</MMClips>
  <ScaleCrop>0</ScaleCrop>
  <HeadingPairs>
    <vt:vector size="4" baseType="variant">
      <vt:variant>
        <vt:lpstr>Theme</vt:lpstr>
      </vt:variant>
      <vt:variant>
        <vt:i4>1</vt:i4>
      </vt:variant>
      <vt:variant>
        <vt:lpstr>Slide Titles</vt:lpstr>
      </vt:variant>
      <vt:variant>
        <vt:i4>23</vt:i4>
      </vt:variant>
    </vt:vector>
  </HeadingPairs>
  <TitlesOfParts>
    <vt:vector size="24" baseType="lpstr">
      <vt:lpstr>Theme 1</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Manager/>
  <Company/>
  <LinksUpToDate>0</LinksUpToDate>
  <SharedDoc>0</SharedDoc>
  <HyperlinkBase/>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Microsoft Office User</dc:creator>
  <cp:keywords/>
  <dc:description/>
  <dc:identifier/>
  <dc:language/>
  <cp:lastModifiedBy>Anonym</cp:lastModifiedBy>
  <cp:revision>40</cp:revision>
  <dcterms:created xsi:type="dcterms:W3CDTF">2020-08-20T14:22:59Z</dcterms:created>
  <dcterms:modified xsi:type="dcterms:W3CDTF">2020-09-01T16:08:08Z</dcterms:modified>
  <cp:category/>
  <cp:contentStatus/>
  <cp:version/>
</cp:coreProperties>
</file>