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1" r:id="rId2"/>
    <p:sldId id="278" r:id="rId3"/>
  </p:sldIdLst>
  <p:sldSz cx="10799763" cy="80994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590"/>
    <a:srgbClr val="F2F2F2"/>
    <a:srgbClr val="FBF594"/>
    <a:srgbClr val="EAF7FF"/>
    <a:srgbClr val="2272AE"/>
    <a:srgbClr val="00518A"/>
    <a:srgbClr val="DAE3F3"/>
    <a:srgbClr val="99BBE2"/>
    <a:srgbClr val="EEEEEE"/>
    <a:srgbClr val="E8ED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40" autoAdjust="0"/>
    <p:restoredTop sz="94280" autoAdjust="0"/>
  </p:normalViewPr>
  <p:slideViewPr>
    <p:cSldViewPr snapToGrid="0">
      <p:cViewPr varScale="1">
        <p:scale>
          <a:sx n="94" d="100"/>
          <a:sy n="94" d="100"/>
        </p:scale>
        <p:origin x="19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3" y="1325531"/>
            <a:ext cx="9179799" cy="2819800"/>
          </a:xfrm>
        </p:spPr>
        <p:txBody>
          <a:bodyPr anchor="b"/>
          <a:lstStyle>
            <a:lvl1pPr algn="ctr">
              <a:defRPr sz="708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4254073"/>
            <a:ext cx="8099823" cy="1955486"/>
          </a:xfrm>
        </p:spPr>
        <p:txBody>
          <a:bodyPr/>
          <a:lstStyle>
            <a:lvl1pPr marL="0" indent="0" algn="ctr">
              <a:buNone/>
              <a:defRPr sz="2834"/>
            </a:lvl1pPr>
            <a:lvl2pPr marL="539927" indent="0" algn="ctr">
              <a:buNone/>
              <a:defRPr sz="2362"/>
            </a:lvl2pPr>
            <a:lvl3pPr marL="1079853" indent="0" algn="ctr">
              <a:buNone/>
              <a:defRPr sz="2125"/>
            </a:lvl3pPr>
            <a:lvl4pPr marL="1619781" indent="0" algn="ctr">
              <a:buNone/>
              <a:defRPr sz="1890"/>
            </a:lvl4pPr>
            <a:lvl5pPr marL="2159708" indent="0" algn="ctr">
              <a:buNone/>
              <a:defRPr sz="1890"/>
            </a:lvl5pPr>
            <a:lvl6pPr marL="2699635" indent="0" algn="ctr">
              <a:buNone/>
              <a:defRPr sz="1890"/>
            </a:lvl6pPr>
            <a:lvl7pPr marL="3239562" indent="0" algn="ctr">
              <a:buNone/>
              <a:defRPr sz="1890"/>
            </a:lvl7pPr>
            <a:lvl8pPr marL="3779489" indent="0" algn="ctr">
              <a:buNone/>
              <a:defRPr sz="1890"/>
            </a:lvl8pPr>
            <a:lvl9pPr marL="4319416" indent="0" algn="ctr">
              <a:buNone/>
              <a:defRPr sz="189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A9EB-8725-4D47-AD83-95BA04E578A9}" type="datetimeFigureOut">
              <a:rPr lang="de-DE" smtClean="0"/>
              <a:t>30.06.2021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1093-99E2-49EF-BCBA-52BDF11FFB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8887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A9EB-8725-4D47-AD83-95BA04E578A9}" type="datetimeFigureOut">
              <a:rPr lang="de-DE" smtClean="0"/>
              <a:t>30.06.2021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1093-99E2-49EF-BCBA-52BDF11FFB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8789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2" y="431220"/>
            <a:ext cx="2328699" cy="686388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431220"/>
            <a:ext cx="6851100" cy="68638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A9EB-8725-4D47-AD83-95BA04E578A9}" type="datetimeFigureOut">
              <a:rPr lang="de-DE" smtClean="0"/>
              <a:t>30.06.2021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1093-99E2-49EF-BCBA-52BDF11FFB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3401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A9EB-8725-4D47-AD83-95BA04E578A9}" type="datetimeFigureOut">
              <a:rPr lang="de-DE" smtClean="0"/>
              <a:t>30.06.2021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1093-99E2-49EF-BCBA-52BDF11FFB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0920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60" y="2019236"/>
            <a:ext cx="9314796" cy="3369135"/>
          </a:xfrm>
        </p:spPr>
        <p:txBody>
          <a:bodyPr anchor="b"/>
          <a:lstStyle>
            <a:lvl1pPr>
              <a:defRPr sz="708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60" y="5420244"/>
            <a:ext cx="9314796" cy="1771749"/>
          </a:xfrm>
        </p:spPr>
        <p:txBody>
          <a:bodyPr/>
          <a:lstStyle>
            <a:lvl1pPr marL="0" indent="0">
              <a:buNone/>
              <a:defRPr sz="2834">
                <a:solidFill>
                  <a:schemeClr val="tx1"/>
                </a:solidFill>
              </a:defRPr>
            </a:lvl1pPr>
            <a:lvl2pPr marL="539927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2pPr>
            <a:lvl3pPr marL="1079853" indent="0">
              <a:buNone/>
              <a:defRPr sz="2125">
                <a:solidFill>
                  <a:schemeClr val="tx1">
                    <a:tint val="75000"/>
                  </a:schemeClr>
                </a:solidFill>
              </a:defRPr>
            </a:lvl3pPr>
            <a:lvl4pPr marL="1619781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4pPr>
            <a:lvl5pPr marL="2159708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5pPr>
            <a:lvl6pPr marL="2699635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6pPr>
            <a:lvl7pPr marL="3239562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7pPr>
            <a:lvl8pPr marL="3779489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8pPr>
            <a:lvl9pPr marL="431941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A9EB-8725-4D47-AD83-95BA04E578A9}" type="datetimeFigureOut">
              <a:rPr lang="de-DE" smtClean="0"/>
              <a:t>30.06.2021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1093-99E2-49EF-BCBA-52BDF11FFB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6768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5" y="2156099"/>
            <a:ext cx="4589899" cy="513901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1" y="2156099"/>
            <a:ext cx="4589899" cy="513901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A9EB-8725-4D47-AD83-95BA04E578A9}" type="datetimeFigureOut">
              <a:rPr lang="de-DE" smtClean="0"/>
              <a:t>30.06.2021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1093-99E2-49EF-BCBA-52BDF11FFB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5455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31221"/>
            <a:ext cx="9314796" cy="156551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3" y="1985487"/>
            <a:ext cx="4568805" cy="973055"/>
          </a:xfrm>
        </p:spPr>
        <p:txBody>
          <a:bodyPr anchor="b"/>
          <a:lstStyle>
            <a:lvl1pPr marL="0" indent="0">
              <a:buNone/>
              <a:defRPr sz="2834" b="1"/>
            </a:lvl1pPr>
            <a:lvl2pPr marL="539927" indent="0">
              <a:buNone/>
              <a:defRPr sz="2362" b="1"/>
            </a:lvl2pPr>
            <a:lvl3pPr marL="1079853" indent="0">
              <a:buNone/>
              <a:defRPr sz="2125" b="1"/>
            </a:lvl3pPr>
            <a:lvl4pPr marL="1619781" indent="0">
              <a:buNone/>
              <a:defRPr sz="1890" b="1"/>
            </a:lvl4pPr>
            <a:lvl5pPr marL="2159708" indent="0">
              <a:buNone/>
              <a:defRPr sz="1890" b="1"/>
            </a:lvl5pPr>
            <a:lvl6pPr marL="2699635" indent="0">
              <a:buNone/>
              <a:defRPr sz="1890" b="1"/>
            </a:lvl6pPr>
            <a:lvl7pPr marL="3239562" indent="0">
              <a:buNone/>
              <a:defRPr sz="1890" b="1"/>
            </a:lvl7pPr>
            <a:lvl8pPr marL="3779489" indent="0">
              <a:buNone/>
              <a:defRPr sz="1890" b="1"/>
            </a:lvl8pPr>
            <a:lvl9pPr marL="4319416" indent="0">
              <a:buNone/>
              <a:defRPr sz="189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3" y="2958542"/>
            <a:ext cx="4568805" cy="435156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1985487"/>
            <a:ext cx="4591306" cy="973055"/>
          </a:xfrm>
        </p:spPr>
        <p:txBody>
          <a:bodyPr anchor="b"/>
          <a:lstStyle>
            <a:lvl1pPr marL="0" indent="0">
              <a:buNone/>
              <a:defRPr sz="2834" b="1"/>
            </a:lvl1pPr>
            <a:lvl2pPr marL="539927" indent="0">
              <a:buNone/>
              <a:defRPr sz="2362" b="1"/>
            </a:lvl2pPr>
            <a:lvl3pPr marL="1079853" indent="0">
              <a:buNone/>
              <a:defRPr sz="2125" b="1"/>
            </a:lvl3pPr>
            <a:lvl4pPr marL="1619781" indent="0">
              <a:buNone/>
              <a:defRPr sz="1890" b="1"/>
            </a:lvl4pPr>
            <a:lvl5pPr marL="2159708" indent="0">
              <a:buNone/>
              <a:defRPr sz="1890" b="1"/>
            </a:lvl5pPr>
            <a:lvl6pPr marL="2699635" indent="0">
              <a:buNone/>
              <a:defRPr sz="1890" b="1"/>
            </a:lvl6pPr>
            <a:lvl7pPr marL="3239562" indent="0">
              <a:buNone/>
              <a:defRPr sz="1890" b="1"/>
            </a:lvl7pPr>
            <a:lvl8pPr marL="3779489" indent="0">
              <a:buNone/>
              <a:defRPr sz="1890" b="1"/>
            </a:lvl8pPr>
            <a:lvl9pPr marL="4319416" indent="0">
              <a:buNone/>
              <a:defRPr sz="189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2958542"/>
            <a:ext cx="4591306" cy="435156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A9EB-8725-4D47-AD83-95BA04E578A9}" type="datetimeFigureOut">
              <a:rPr lang="de-DE" smtClean="0"/>
              <a:t>30.06.2021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1093-99E2-49EF-BCBA-52BDF11FFB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686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A9EB-8725-4D47-AD83-95BA04E578A9}" type="datetimeFigureOut">
              <a:rPr lang="de-DE" smtClean="0"/>
              <a:t>30.06.2021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1093-99E2-49EF-BCBA-52BDF11FFB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9171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A9EB-8725-4D47-AD83-95BA04E578A9}" type="datetimeFigureOut">
              <a:rPr lang="de-DE" smtClean="0"/>
              <a:t>30.06.2021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1093-99E2-49EF-BCBA-52BDF11FFB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4670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39962"/>
            <a:ext cx="3483205" cy="1889866"/>
          </a:xfrm>
        </p:spPr>
        <p:txBody>
          <a:bodyPr anchor="b"/>
          <a:lstStyle>
            <a:lvl1pPr>
              <a:defRPr sz="3778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166171"/>
            <a:ext cx="5467380" cy="5755841"/>
          </a:xfrm>
        </p:spPr>
        <p:txBody>
          <a:bodyPr/>
          <a:lstStyle>
            <a:lvl1pPr>
              <a:defRPr sz="3778"/>
            </a:lvl1pPr>
            <a:lvl2pPr>
              <a:defRPr sz="3307"/>
            </a:lvl2pPr>
            <a:lvl3pPr>
              <a:defRPr sz="2834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2429828"/>
            <a:ext cx="3483205" cy="4501556"/>
          </a:xfrm>
        </p:spPr>
        <p:txBody>
          <a:bodyPr/>
          <a:lstStyle>
            <a:lvl1pPr marL="0" indent="0">
              <a:buNone/>
              <a:defRPr sz="1890"/>
            </a:lvl1pPr>
            <a:lvl2pPr marL="539927" indent="0">
              <a:buNone/>
              <a:defRPr sz="1653"/>
            </a:lvl2pPr>
            <a:lvl3pPr marL="1079853" indent="0">
              <a:buNone/>
              <a:defRPr sz="1417"/>
            </a:lvl3pPr>
            <a:lvl4pPr marL="1619781" indent="0">
              <a:buNone/>
              <a:defRPr sz="1181"/>
            </a:lvl4pPr>
            <a:lvl5pPr marL="2159708" indent="0">
              <a:buNone/>
              <a:defRPr sz="1181"/>
            </a:lvl5pPr>
            <a:lvl6pPr marL="2699635" indent="0">
              <a:buNone/>
              <a:defRPr sz="1181"/>
            </a:lvl6pPr>
            <a:lvl7pPr marL="3239562" indent="0">
              <a:buNone/>
              <a:defRPr sz="1181"/>
            </a:lvl7pPr>
            <a:lvl8pPr marL="3779489" indent="0">
              <a:buNone/>
              <a:defRPr sz="1181"/>
            </a:lvl8pPr>
            <a:lvl9pPr marL="4319416" indent="0">
              <a:buNone/>
              <a:defRPr sz="118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A9EB-8725-4D47-AD83-95BA04E578A9}" type="datetimeFigureOut">
              <a:rPr lang="de-DE" smtClean="0"/>
              <a:t>30.06.2021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1093-99E2-49EF-BCBA-52BDF11FFB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3113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39962"/>
            <a:ext cx="3483205" cy="1889866"/>
          </a:xfrm>
        </p:spPr>
        <p:txBody>
          <a:bodyPr anchor="b"/>
          <a:lstStyle>
            <a:lvl1pPr>
              <a:defRPr sz="3778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166171"/>
            <a:ext cx="5467380" cy="5755841"/>
          </a:xfrm>
        </p:spPr>
        <p:txBody>
          <a:bodyPr anchor="t"/>
          <a:lstStyle>
            <a:lvl1pPr marL="0" indent="0">
              <a:buNone/>
              <a:defRPr sz="3778"/>
            </a:lvl1pPr>
            <a:lvl2pPr marL="539927" indent="0">
              <a:buNone/>
              <a:defRPr sz="3307"/>
            </a:lvl2pPr>
            <a:lvl3pPr marL="1079853" indent="0">
              <a:buNone/>
              <a:defRPr sz="2834"/>
            </a:lvl3pPr>
            <a:lvl4pPr marL="1619781" indent="0">
              <a:buNone/>
              <a:defRPr sz="2362"/>
            </a:lvl4pPr>
            <a:lvl5pPr marL="2159708" indent="0">
              <a:buNone/>
              <a:defRPr sz="2362"/>
            </a:lvl5pPr>
            <a:lvl6pPr marL="2699635" indent="0">
              <a:buNone/>
              <a:defRPr sz="2362"/>
            </a:lvl6pPr>
            <a:lvl7pPr marL="3239562" indent="0">
              <a:buNone/>
              <a:defRPr sz="2362"/>
            </a:lvl7pPr>
            <a:lvl8pPr marL="3779489" indent="0">
              <a:buNone/>
              <a:defRPr sz="2362"/>
            </a:lvl8pPr>
            <a:lvl9pPr marL="4319416" indent="0">
              <a:buNone/>
              <a:defRPr sz="2362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2429828"/>
            <a:ext cx="3483205" cy="4501556"/>
          </a:xfrm>
        </p:spPr>
        <p:txBody>
          <a:bodyPr/>
          <a:lstStyle>
            <a:lvl1pPr marL="0" indent="0">
              <a:buNone/>
              <a:defRPr sz="1890"/>
            </a:lvl1pPr>
            <a:lvl2pPr marL="539927" indent="0">
              <a:buNone/>
              <a:defRPr sz="1653"/>
            </a:lvl2pPr>
            <a:lvl3pPr marL="1079853" indent="0">
              <a:buNone/>
              <a:defRPr sz="1417"/>
            </a:lvl3pPr>
            <a:lvl4pPr marL="1619781" indent="0">
              <a:buNone/>
              <a:defRPr sz="1181"/>
            </a:lvl4pPr>
            <a:lvl5pPr marL="2159708" indent="0">
              <a:buNone/>
              <a:defRPr sz="1181"/>
            </a:lvl5pPr>
            <a:lvl6pPr marL="2699635" indent="0">
              <a:buNone/>
              <a:defRPr sz="1181"/>
            </a:lvl6pPr>
            <a:lvl7pPr marL="3239562" indent="0">
              <a:buNone/>
              <a:defRPr sz="1181"/>
            </a:lvl7pPr>
            <a:lvl8pPr marL="3779489" indent="0">
              <a:buNone/>
              <a:defRPr sz="1181"/>
            </a:lvl8pPr>
            <a:lvl9pPr marL="4319416" indent="0">
              <a:buNone/>
              <a:defRPr sz="118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A9EB-8725-4D47-AD83-95BA04E578A9}" type="datetimeFigureOut">
              <a:rPr lang="de-DE" smtClean="0"/>
              <a:t>30.06.2021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1093-99E2-49EF-BCBA-52BDF11FFB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2431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431221"/>
            <a:ext cx="9314796" cy="1565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2156099"/>
            <a:ext cx="9314796" cy="5139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5" y="7506971"/>
            <a:ext cx="2429947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2A9EB-8725-4D47-AD83-95BA04E578A9}" type="datetimeFigureOut">
              <a:rPr lang="de-DE" smtClean="0"/>
              <a:t>30.06.2021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7506971"/>
            <a:ext cx="3644920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3" y="7506971"/>
            <a:ext cx="2429947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21093-99E2-49EF-BCBA-52BDF11FFB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9012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79853" rtl="0" eaLnBrk="1" latinLnBrk="0" hangingPunct="1">
        <a:lnSpc>
          <a:spcPct val="90000"/>
        </a:lnSpc>
        <a:spcBef>
          <a:spcPct val="0"/>
        </a:spcBef>
        <a:buNone/>
        <a:defRPr sz="51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64" indent="-269964" algn="l" defTabSz="1079853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891" indent="-269964" algn="l" defTabSz="1079853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4" kern="1200">
          <a:solidFill>
            <a:schemeClr val="tx1"/>
          </a:solidFill>
          <a:latin typeface="+mn-lt"/>
          <a:ea typeface="+mn-ea"/>
          <a:cs typeface="+mn-cs"/>
        </a:defRPr>
      </a:lvl2pPr>
      <a:lvl3pPr marL="1349818" indent="-269964" algn="l" defTabSz="1079853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744" indent="-269964" algn="l" defTabSz="1079853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5" kern="1200">
          <a:solidFill>
            <a:schemeClr val="tx1"/>
          </a:solidFill>
          <a:latin typeface="+mn-lt"/>
          <a:ea typeface="+mn-ea"/>
          <a:cs typeface="+mn-cs"/>
        </a:defRPr>
      </a:lvl4pPr>
      <a:lvl5pPr marL="2429671" indent="-269964" algn="l" defTabSz="1079853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5" kern="1200">
          <a:solidFill>
            <a:schemeClr val="tx1"/>
          </a:solidFill>
          <a:latin typeface="+mn-lt"/>
          <a:ea typeface="+mn-ea"/>
          <a:cs typeface="+mn-cs"/>
        </a:defRPr>
      </a:lvl5pPr>
      <a:lvl6pPr marL="2969599" indent="-269964" algn="l" defTabSz="1079853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5" kern="1200">
          <a:solidFill>
            <a:schemeClr val="tx1"/>
          </a:solidFill>
          <a:latin typeface="+mn-lt"/>
          <a:ea typeface="+mn-ea"/>
          <a:cs typeface="+mn-cs"/>
        </a:defRPr>
      </a:lvl6pPr>
      <a:lvl7pPr marL="3509525" indent="-269964" algn="l" defTabSz="1079853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5" kern="1200">
          <a:solidFill>
            <a:schemeClr val="tx1"/>
          </a:solidFill>
          <a:latin typeface="+mn-lt"/>
          <a:ea typeface="+mn-ea"/>
          <a:cs typeface="+mn-cs"/>
        </a:defRPr>
      </a:lvl7pPr>
      <a:lvl8pPr marL="4049452" indent="-269964" algn="l" defTabSz="1079853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5" kern="1200">
          <a:solidFill>
            <a:schemeClr val="tx1"/>
          </a:solidFill>
          <a:latin typeface="+mn-lt"/>
          <a:ea typeface="+mn-ea"/>
          <a:cs typeface="+mn-cs"/>
        </a:defRPr>
      </a:lvl8pPr>
      <a:lvl9pPr marL="4589380" indent="-269964" algn="l" defTabSz="1079853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853" rtl="0" eaLnBrk="1" latinLnBrk="0" hangingPunct="1">
        <a:defRPr sz="2125" kern="1200">
          <a:solidFill>
            <a:schemeClr val="tx1"/>
          </a:solidFill>
          <a:latin typeface="+mn-lt"/>
          <a:ea typeface="+mn-ea"/>
          <a:cs typeface="+mn-cs"/>
        </a:defRPr>
      </a:lvl1pPr>
      <a:lvl2pPr marL="539927" algn="l" defTabSz="1079853" rtl="0" eaLnBrk="1" latinLnBrk="0" hangingPunct="1">
        <a:defRPr sz="2125" kern="1200">
          <a:solidFill>
            <a:schemeClr val="tx1"/>
          </a:solidFill>
          <a:latin typeface="+mn-lt"/>
          <a:ea typeface="+mn-ea"/>
          <a:cs typeface="+mn-cs"/>
        </a:defRPr>
      </a:lvl2pPr>
      <a:lvl3pPr marL="1079853" algn="l" defTabSz="1079853" rtl="0" eaLnBrk="1" latinLnBrk="0" hangingPunct="1">
        <a:defRPr sz="2125" kern="1200">
          <a:solidFill>
            <a:schemeClr val="tx1"/>
          </a:solidFill>
          <a:latin typeface="+mn-lt"/>
          <a:ea typeface="+mn-ea"/>
          <a:cs typeface="+mn-cs"/>
        </a:defRPr>
      </a:lvl3pPr>
      <a:lvl4pPr marL="1619781" algn="l" defTabSz="1079853" rtl="0" eaLnBrk="1" latinLnBrk="0" hangingPunct="1">
        <a:defRPr sz="2125" kern="1200">
          <a:solidFill>
            <a:schemeClr val="tx1"/>
          </a:solidFill>
          <a:latin typeface="+mn-lt"/>
          <a:ea typeface="+mn-ea"/>
          <a:cs typeface="+mn-cs"/>
        </a:defRPr>
      </a:lvl4pPr>
      <a:lvl5pPr marL="2159708" algn="l" defTabSz="1079853" rtl="0" eaLnBrk="1" latinLnBrk="0" hangingPunct="1">
        <a:defRPr sz="2125" kern="1200">
          <a:solidFill>
            <a:schemeClr val="tx1"/>
          </a:solidFill>
          <a:latin typeface="+mn-lt"/>
          <a:ea typeface="+mn-ea"/>
          <a:cs typeface="+mn-cs"/>
        </a:defRPr>
      </a:lvl5pPr>
      <a:lvl6pPr marL="2699635" algn="l" defTabSz="1079853" rtl="0" eaLnBrk="1" latinLnBrk="0" hangingPunct="1">
        <a:defRPr sz="2125" kern="1200">
          <a:solidFill>
            <a:schemeClr val="tx1"/>
          </a:solidFill>
          <a:latin typeface="+mn-lt"/>
          <a:ea typeface="+mn-ea"/>
          <a:cs typeface="+mn-cs"/>
        </a:defRPr>
      </a:lvl6pPr>
      <a:lvl7pPr marL="3239562" algn="l" defTabSz="1079853" rtl="0" eaLnBrk="1" latinLnBrk="0" hangingPunct="1">
        <a:defRPr sz="2125" kern="1200">
          <a:solidFill>
            <a:schemeClr val="tx1"/>
          </a:solidFill>
          <a:latin typeface="+mn-lt"/>
          <a:ea typeface="+mn-ea"/>
          <a:cs typeface="+mn-cs"/>
        </a:defRPr>
      </a:lvl7pPr>
      <a:lvl8pPr marL="3779489" algn="l" defTabSz="1079853" rtl="0" eaLnBrk="1" latinLnBrk="0" hangingPunct="1">
        <a:defRPr sz="2125" kern="1200">
          <a:solidFill>
            <a:schemeClr val="tx1"/>
          </a:solidFill>
          <a:latin typeface="+mn-lt"/>
          <a:ea typeface="+mn-ea"/>
          <a:cs typeface="+mn-cs"/>
        </a:defRPr>
      </a:lvl8pPr>
      <a:lvl9pPr marL="4319416" algn="l" defTabSz="1079853" rtl="0" eaLnBrk="1" latinLnBrk="0" hangingPunct="1">
        <a:defRPr sz="2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-giessen.de/fbz/fb04/institute/AktInfo/ES-WS2020-2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2"/>
          <a:srcRect l="8218" t="-1" r="17760" b="34857"/>
          <a:stretch/>
        </p:blipFill>
        <p:spPr>
          <a:xfrm>
            <a:off x="0" y="795310"/>
            <a:ext cx="10796400" cy="7284165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A1C80406-FD43-47E8-8FCA-4FCE2232DAEA}"/>
              </a:ext>
            </a:extLst>
          </p:cNvPr>
          <p:cNvSpPr/>
          <p:nvPr/>
        </p:nvSpPr>
        <p:spPr>
          <a:xfrm>
            <a:off x="5257646" y="1"/>
            <a:ext cx="5542118" cy="53737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Fiktives Darstellungsbeispiel</a:t>
            </a:r>
          </a:p>
          <a:p>
            <a:pPr algn="ctr"/>
            <a:r>
              <a:rPr lang="de-DE" sz="1400" dirty="0"/>
              <a:t>(</a:t>
            </a:r>
            <a:r>
              <a:rPr lang="de-DE" sz="1400" dirty="0">
                <a:hlinkClick r:id="rId3"/>
              </a:rPr>
              <a:t>https://www.uni-giessen.de/fbz/fb04/institute/AktInfo/ES-WS2020-21</a:t>
            </a:r>
            <a:r>
              <a:rPr lang="de-DE" sz="1400" dirty="0"/>
              <a:t>) </a:t>
            </a:r>
          </a:p>
        </p:txBody>
      </p:sp>
      <p:sp>
        <p:nvSpPr>
          <p:cNvPr id="10" name="Rechteck 9"/>
          <p:cNvSpPr/>
          <p:nvPr/>
        </p:nvSpPr>
        <p:spPr>
          <a:xfrm>
            <a:off x="8457593" y="4403794"/>
            <a:ext cx="2140550" cy="366203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2"/>
          <a:srcRect l="66205" t="33230" r="17760" b="47584"/>
          <a:stretch/>
        </p:blipFill>
        <p:spPr>
          <a:xfrm>
            <a:off x="8457593" y="5920538"/>
            <a:ext cx="2338807" cy="2145289"/>
          </a:xfrm>
          <a:prstGeom prst="rect">
            <a:avLst/>
          </a:prstGeom>
        </p:spPr>
      </p:pic>
      <p:grpSp>
        <p:nvGrpSpPr>
          <p:cNvPr id="7" name="Gruppieren 6"/>
          <p:cNvGrpSpPr/>
          <p:nvPr/>
        </p:nvGrpSpPr>
        <p:grpSpPr>
          <a:xfrm>
            <a:off x="8488907" y="4437392"/>
            <a:ext cx="1907617" cy="1392766"/>
            <a:chOff x="8240174" y="2387625"/>
            <a:chExt cx="1907617" cy="1392766"/>
          </a:xfrm>
        </p:grpSpPr>
        <p:grpSp>
          <p:nvGrpSpPr>
            <p:cNvPr id="6" name="Gruppieren 5"/>
            <p:cNvGrpSpPr/>
            <p:nvPr/>
          </p:nvGrpSpPr>
          <p:grpSpPr>
            <a:xfrm>
              <a:off x="8277347" y="2426932"/>
              <a:ext cx="1838239" cy="1304490"/>
              <a:chOff x="8277347" y="2426932"/>
              <a:chExt cx="1838239" cy="1304490"/>
            </a:xfrm>
          </p:grpSpPr>
          <p:sp>
            <p:nvSpPr>
              <p:cNvPr id="5" name="Abgerundetes Rechteck 4"/>
              <p:cNvSpPr/>
              <p:nvPr/>
            </p:nvSpPr>
            <p:spPr>
              <a:xfrm>
                <a:off x="8279148" y="2426932"/>
                <a:ext cx="1836438" cy="1304490"/>
              </a:xfrm>
              <a:prstGeom prst="roundRect">
                <a:avLst>
                  <a:gd name="adj" fmla="val 4996"/>
                </a:avLst>
              </a:prstGeom>
              <a:solidFill>
                <a:srgbClr val="F2F2F2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 anchorCtr="1"/>
              <a:lstStyle/>
              <a:p>
                <a:pPr algn="ctr"/>
                <a:endParaRPr lang="de-DE" sz="500" dirty="0">
                  <a:solidFill>
                    <a:srgbClr val="004590"/>
                  </a:solidFill>
                  <a:latin typeface="Verdana Gra"/>
                  <a:cs typeface="Arial" panose="020B0604020202020204" pitchFamily="34" charset="0"/>
                </a:endParaRPr>
              </a:p>
            </p:txBody>
          </p:sp>
          <p:sp>
            <p:nvSpPr>
              <p:cNvPr id="14" name="Abgerundetes Rechteck 4">
                <a:extLst>
                  <a:ext uri="{FF2B5EF4-FFF2-40B4-BE49-F238E27FC236}">
                    <a16:creationId xmlns:a16="http://schemas.microsoft.com/office/drawing/2014/main" id="{690D99EF-F6C7-48C8-A559-6E2F4CD39A6E}"/>
                  </a:ext>
                </a:extLst>
              </p:cNvPr>
              <p:cNvSpPr/>
              <p:nvPr/>
            </p:nvSpPr>
            <p:spPr>
              <a:xfrm>
                <a:off x="8277347" y="3173681"/>
                <a:ext cx="1836438" cy="546165"/>
              </a:xfrm>
              <a:prstGeom prst="roundRect">
                <a:avLst>
                  <a:gd name="adj" fmla="val 4996"/>
                </a:avLst>
              </a:prstGeom>
              <a:solidFill>
                <a:srgbClr val="F2F2F2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 anchorCtr="1"/>
              <a:lstStyle/>
              <a:p>
                <a:pPr algn="ctr"/>
                <a:br>
                  <a:rPr lang="de-DE" sz="900" dirty="0">
                    <a:solidFill>
                      <a:srgbClr val="00459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900" dirty="0">
                    <a:solidFill>
                      <a:srgbClr val="004590"/>
                    </a:solidFill>
                    <a:latin typeface="Verdana Gra"/>
                    <a:cs typeface="Arial" panose="020B0604020202020204" pitchFamily="34" charset="0"/>
                  </a:rPr>
                  <a:t>Start @ Justus – Das Selbsttest- </a:t>
                </a:r>
                <a:br>
                  <a:rPr lang="de-DE" sz="900" dirty="0">
                    <a:solidFill>
                      <a:srgbClr val="004590"/>
                    </a:solidFill>
                    <a:latin typeface="Verdana Gra"/>
                    <a:cs typeface="Arial" panose="020B0604020202020204" pitchFamily="34" charset="0"/>
                  </a:rPr>
                </a:br>
                <a:r>
                  <a:rPr lang="de-DE" sz="900" dirty="0">
                    <a:solidFill>
                      <a:srgbClr val="004590"/>
                    </a:solidFill>
                    <a:latin typeface="Verdana Gra"/>
                    <a:cs typeface="Arial" panose="020B0604020202020204" pitchFamily="34" charset="0"/>
                  </a:rPr>
                  <a:t>und Unterstützungstool für Studieneinsteiger*innen an der JLU (uni-giessen.de/self-assessment)</a:t>
                </a:r>
              </a:p>
            </p:txBody>
          </p:sp>
          <p:grpSp>
            <p:nvGrpSpPr>
              <p:cNvPr id="16" name="Gruppieren 15">
                <a:extLst>
                  <a:ext uri="{FF2B5EF4-FFF2-40B4-BE49-F238E27FC236}">
                    <a16:creationId xmlns:a16="http://schemas.microsoft.com/office/drawing/2014/main" id="{496D4A78-0EA5-4316-9EF9-2BA0931B108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733788">
                <a:off x="8608574" y="2453222"/>
                <a:ext cx="1173972" cy="694162"/>
                <a:chOff x="2497976" y="2448608"/>
                <a:chExt cx="4042010" cy="2390016"/>
              </a:xfrm>
            </p:grpSpPr>
            <p:sp>
              <p:nvSpPr>
                <p:cNvPr id="17" name="Ellipse 16">
                  <a:extLst>
                    <a:ext uri="{FF2B5EF4-FFF2-40B4-BE49-F238E27FC236}">
                      <a16:creationId xmlns:a16="http://schemas.microsoft.com/office/drawing/2014/main" id="{EBE0F1E9-EA45-4B1E-9BBA-05BBD4AA9AB5}"/>
                    </a:ext>
                  </a:extLst>
                </p:cNvPr>
                <p:cNvSpPr/>
                <p:nvPr/>
              </p:nvSpPr>
              <p:spPr>
                <a:xfrm>
                  <a:off x="2889250" y="3610198"/>
                  <a:ext cx="425450" cy="4826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pic>
              <p:nvPicPr>
                <p:cNvPr id="18" name="Grafik 17">
                  <a:extLst>
                    <a:ext uri="{FF2B5EF4-FFF2-40B4-BE49-F238E27FC236}">
                      <a16:creationId xmlns:a16="http://schemas.microsoft.com/office/drawing/2014/main" id="{551DADDF-EB8D-4FB6-B446-649C63EFEA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97976" y="2448608"/>
                  <a:ext cx="4042010" cy="2390016"/>
                </a:xfrm>
                <a:prstGeom prst="rect">
                  <a:avLst/>
                </a:prstGeom>
              </p:spPr>
            </p:pic>
          </p:grpSp>
        </p:grp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6B0BAF11-768F-49CD-B1D1-24A88C66F8C3}"/>
                </a:ext>
              </a:extLst>
            </p:cNvPr>
            <p:cNvSpPr/>
            <p:nvPr/>
          </p:nvSpPr>
          <p:spPr>
            <a:xfrm>
              <a:off x="8240174" y="2387625"/>
              <a:ext cx="1907617" cy="139276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77698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AB24F6A3-F6F9-4617-8F83-99FD1935C557}"/>
              </a:ext>
            </a:extLst>
          </p:cNvPr>
          <p:cNvGrpSpPr/>
          <p:nvPr/>
        </p:nvGrpSpPr>
        <p:grpSpPr>
          <a:xfrm>
            <a:off x="3338886" y="2444306"/>
            <a:ext cx="4121990" cy="3210812"/>
            <a:chOff x="750341" y="487681"/>
            <a:chExt cx="4121990" cy="3210812"/>
          </a:xfrm>
        </p:grpSpPr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67E23D16-633D-46FC-B67B-525C07F4810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50341" y="487681"/>
              <a:ext cx="4121990" cy="3210812"/>
              <a:chOff x="356151" y="287500"/>
              <a:chExt cx="1886987" cy="1469863"/>
            </a:xfrm>
          </p:grpSpPr>
          <p:sp>
            <p:nvSpPr>
              <p:cNvPr id="10" name="Abgerundetes Rechteck 4">
                <a:extLst>
                  <a:ext uri="{FF2B5EF4-FFF2-40B4-BE49-F238E27FC236}">
                    <a16:creationId xmlns:a16="http://schemas.microsoft.com/office/drawing/2014/main" id="{382E8309-8593-4219-AB4E-117F79D586D0}"/>
                  </a:ext>
                </a:extLst>
              </p:cNvPr>
              <p:cNvSpPr/>
              <p:nvPr/>
            </p:nvSpPr>
            <p:spPr>
              <a:xfrm>
                <a:off x="356151" y="287500"/>
                <a:ext cx="1886987" cy="1469863"/>
              </a:xfrm>
              <a:prstGeom prst="roundRect">
                <a:avLst>
                  <a:gd name="adj" fmla="val 4996"/>
                </a:avLst>
              </a:prstGeom>
              <a:solidFill>
                <a:srgbClr val="F2F2F2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 anchorCtr="1"/>
              <a:lstStyle/>
              <a:p>
                <a:pPr algn="ctr"/>
                <a:endParaRPr lang="de-DE" sz="500" dirty="0">
                  <a:solidFill>
                    <a:srgbClr val="004590"/>
                  </a:solidFill>
                  <a:latin typeface="Verdana Gra"/>
                  <a:cs typeface="Arial" panose="020B0604020202020204" pitchFamily="34" charset="0"/>
                </a:endParaRPr>
              </a:p>
            </p:txBody>
          </p:sp>
          <p:sp>
            <p:nvSpPr>
              <p:cNvPr id="11" name="Abgerundetes Rechteck 4">
                <a:extLst>
                  <a:ext uri="{FF2B5EF4-FFF2-40B4-BE49-F238E27FC236}">
                    <a16:creationId xmlns:a16="http://schemas.microsoft.com/office/drawing/2014/main" id="{F97CA230-5E83-4255-87B3-01ECF29DF1DB}"/>
                  </a:ext>
                </a:extLst>
              </p:cNvPr>
              <p:cNvSpPr/>
              <p:nvPr/>
            </p:nvSpPr>
            <p:spPr>
              <a:xfrm>
                <a:off x="414217" y="1095979"/>
                <a:ext cx="1770853" cy="631665"/>
              </a:xfrm>
              <a:prstGeom prst="roundRect">
                <a:avLst>
                  <a:gd name="adj" fmla="val 4996"/>
                </a:avLst>
              </a:prstGeom>
              <a:solidFill>
                <a:srgbClr val="F2F2F2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 anchorCtr="1"/>
              <a:lstStyle/>
              <a:p>
                <a:pPr algn="ctr"/>
                <a:r>
                  <a:rPr lang="de-DE" dirty="0">
                    <a:solidFill>
                      <a:srgbClr val="004590"/>
                    </a:solidFill>
                    <a:latin typeface="Verdana Gra"/>
                    <a:cs typeface="Arial" panose="020B0604020202020204" pitchFamily="34" charset="0"/>
                  </a:rPr>
                  <a:t>Start @ Justus – Das Selbsttest- </a:t>
                </a:r>
                <a:br>
                  <a:rPr lang="de-DE" dirty="0">
                    <a:solidFill>
                      <a:srgbClr val="004590"/>
                    </a:solidFill>
                    <a:latin typeface="Verdana Gra"/>
                    <a:cs typeface="Arial" panose="020B0604020202020204" pitchFamily="34" charset="0"/>
                  </a:rPr>
                </a:br>
                <a:r>
                  <a:rPr lang="de-DE" dirty="0">
                    <a:solidFill>
                      <a:srgbClr val="004590"/>
                    </a:solidFill>
                    <a:latin typeface="Verdana Gra"/>
                    <a:cs typeface="Arial" panose="020B0604020202020204" pitchFamily="34" charset="0"/>
                  </a:rPr>
                  <a:t>und Unterstützungstool für Studieneinsteiger*innen an der JLU (uni-giessen.de/self-assessment)</a:t>
                </a:r>
              </a:p>
            </p:txBody>
          </p:sp>
        </p:grp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70299467-9299-4336-91BA-C40CFA0CC24F}"/>
                </a:ext>
              </a:extLst>
            </p:cNvPr>
            <p:cNvGrpSpPr>
              <a:grpSpLocks noChangeAspect="1"/>
            </p:cNvGrpSpPr>
            <p:nvPr/>
          </p:nvGrpSpPr>
          <p:grpSpPr>
            <a:xfrm rot="733788">
              <a:off x="1248697" y="577318"/>
              <a:ext cx="3125271" cy="1847953"/>
              <a:chOff x="2497976" y="2448608"/>
              <a:chExt cx="4042010" cy="2390016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EE120A13-8826-4148-A048-32F48EF9EFEB}"/>
                  </a:ext>
                </a:extLst>
              </p:cNvPr>
              <p:cNvSpPr/>
              <p:nvPr/>
            </p:nvSpPr>
            <p:spPr>
              <a:xfrm>
                <a:off x="2889250" y="3610198"/>
                <a:ext cx="425450" cy="482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20" name="Grafik 19">
                <a:extLst>
                  <a:ext uri="{FF2B5EF4-FFF2-40B4-BE49-F238E27FC236}">
                    <a16:creationId xmlns:a16="http://schemas.microsoft.com/office/drawing/2014/main" id="{27D2AA30-1F9E-44A3-AA78-AF52CBAC4E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97976" y="2448608"/>
                <a:ext cx="4042010" cy="239001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552327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68</Words>
  <Application>Microsoft Office PowerPoint</Application>
  <PresentationFormat>Benutzerdefiniert</PresentationFormat>
  <Paragraphs>4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Verdana Gra</vt:lpstr>
      <vt:lpstr>Office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db</dc:creator>
  <cp:lastModifiedBy>David Bianucci</cp:lastModifiedBy>
  <cp:revision>95</cp:revision>
  <cp:lastPrinted>2019-11-11T19:57:01Z</cp:lastPrinted>
  <dcterms:created xsi:type="dcterms:W3CDTF">2019-11-11T13:04:26Z</dcterms:created>
  <dcterms:modified xsi:type="dcterms:W3CDTF">2021-06-30T12:51:26Z</dcterms:modified>
</cp:coreProperties>
</file>