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</p:sldIdLst>
  <p:sldSz cx="17610138" cy="9906000"/>
  <p:notesSz cx="17610138" cy="9906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7C6"/>
    <a:srgbClr val="006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83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yana Thye" userId="27be0d84-52af-4e9f-9074-0c270fd04790" providerId="ADAL" clId="{0D56AA81-8297-4B39-AF4B-6564A4583135}"/>
    <pc:docChg chg="modSld">
      <pc:chgData name="Tatyana Thye" userId="27be0d84-52af-4e9f-9074-0c270fd04790" providerId="ADAL" clId="{0D56AA81-8297-4B39-AF4B-6564A4583135}" dt="2024-04-08T15:35:25.474" v="0" actId="113"/>
      <pc:docMkLst>
        <pc:docMk/>
      </pc:docMkLst>
      <pc:sldChg chg="modSp mod">
        <pc:chgData name="Tatyana Thye" userId="27be0d84-52af-4e9f-9074-0c270fd04790" providerId="ADAL" clId="{0D56AA81-8297-4B39-AF4B-6564A4583135}" dt="2024-04-08T15:35:25.474" v="0" actId="113"/>
        <pc:sldMkLst>
          <pc:docMk/>
          <pc:sldMk cId="0" sldId="256"/>
        </pc:sldMkLst>
        <pc:spChg chg="mod">
          <ac:chgData name="Tatyana Thye" userId="27be0d84-52af-4e9f-9074-0c270fd04790" providerId="ADAL" clId="{0D56AA81-8297-4B39-AF4B-6564A4583135}" dt="2024-04-08T15:35:25.474" v="0" actId="113"/>
          <ac:spMkLst>
            <pc:docMk/>
            <pc:sldMk cId="0" sldId="256"/>
            <ac:spMk id="3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5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50"/>
            </a:lvl1pPr>
            <a:lvl2pPr marL="660380" indent="0" algn="ctr">
              <a:buNone/>
              <a:defRPr sz="2900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00"/>
            </a:lvl4pPr>
            <a:lvl5pPr marL="2641519" indent="0" algn="ctr">
              <a:buNone/>
              <a:defRPr sz="2300"/>
            </a:lvl5pPr>
            <a:lvl6pPr marL="3301898" indent="0" algn="ctr">
              <a:buNone/>
              <a:defRPr sz="2300"/>
            </a:lvl6pPr>
            <a:lvl7pPr marL="3962278" indent="0" algn="ctr">
              <a:buNone/>
              <a:defRPr sz="2300"/>
            </a:lvl7pPr>
            <a:lvl8pPr marL="4622658" indent="0" algn="ctr">
              <a:buNone/>
              <a:defRPr sz="2300"/>
            </a:lvl8pPr>
            <a:lvl9pPr marL="5283037" indent="0" algn="ctr">
              <a:buNone/>
              <a:defRPr sz="23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952C30A-D262-4519-B03E-86B932524A83}" type="datetimeFigureOut">
              <a:rPr lang="de-DE"/>
              <a:t>09.04.2024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6C19086-9EBF-4510-AA51-0CE15503284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952C30A-D262-4519-B03E-86B932524A83}" type="datetimeFigureOut">
              <a:rPr lang="de-DE"/>
              <a:t>09.04.2024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6C19086-9EBF-4510-AA51-0CE15503284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12602255" y="527403"/>
            <a:ext cx="3797185" cy="8394877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210697" y="527403"/>
            <a:ext cx="11171431" cy="8394877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952C30A-D262-4519-B03E-86B932524A83}" type="datetimeFigureOut">
              <a:rPr lang="de-DE"/>
              <a:t>09.04.2024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6C19086-9EBF-4510-AA51-0CE15503284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952C30A-D262-4519-B03E-86B932524A83}" type="datetimeFigureOut">
              <a:rPr lang="de-DE"/>
              <a:t>09.04.2024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6C19086-9EBF-4510-AA51-0CE15503284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01525" y="2469622"/>
            <a:ext cx="15188743" cy="4120620"/>
          </a:xfrm>
        </p:spPr>
        <p:txBody>
          <a:bodyPr anchor="b"/>
          <a:lstStyle>
            <a:lvl1pPr>
              <a:defRPr sz="865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1525" y="6629225"/>
            <a:ext cx="15188743" cy="2166937"/>
          </a:xfrm>
        </p:spPr>
        <p:txBody>
          <a:bodyPr/>
          <a:lstStyle>
            <a:lvl1pPr marL="0" indent="0">
              <a:buNone/>
              <a:defRPr sz="3450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952C30A-D262-4519-B03E-86B932524A83}" type="datetimeFigureOut">
              <a:rPr lang="de-DE"/>
              <a:t>09.04.2024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6C19086-9EBF-4510-AA51-0CE15503284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210697" y="2637014"/>
            <a:ext cx="7484309" cy="6285266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915132" y="2637014"/>
            <a:ext cx="7484309" cy="6285266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952C30A-D262-4519-B03E-86B932524A83}" type="datetimeFigureOut">
              <a:rPr lang="de-DE"/>
              <a:t>09.04.2024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6C19086-9EBF-4510-AA51-0CE15503284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12991" y="527404"/>
            <a:ext cx="15188743" cy="1914702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50" b="1"/>
            </a:lvl1pPr>
            <a:lvl2pPr marL="660380" indent="0">
              <a:buNone/>
              <a:defRPr sz="2900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00" b="1"/>
            </a:lvl4pPr>
            <a:lvl5pPr marL="2641519" indent="0">
              <a:buNone/>
              <a:defRPr sz="2300" b="1"/>
            </a:lvl5pPr>
            <a:lvl6pPr marL="3301898" indent="0">
              <a:buNone/>
              <a:defRPr sz="2300" b="1"/>
            </a:lvl6pPr>
            <a:lvl7pPr marL="3962278" indent="0">
              <a:buNone/>
              <a:defRPr sz="2300" b="1"/>
            </a:lvl7pPr>
            <a:lvl8pPr marL="4622658" indent="0">
              <a:buNone/>
              <a:defRPr sz="2300" b="1"/>
            </a:lvl8pPr>
            <a:lvl9pPr marL="5283037" indent="0">
              <a:buNone/>
              <a:defRPr sz="23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212991" y="3618442"/>
            <a:ext cx="7449913" cy="532218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50" b="1"/>
            </a:lvl1pPr>
            <a:lvl2pPr marL="660380" indent="0">
              <a:buNone/>
              <a:defRPr sz="2900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00" b="1"/>
            </a:lvl4pPr>
            <a:lvl5pPr marL="2641519" indent="0">
              <a:buNone/>
              <a:defRPr sz="2300" b="1"/>
            </a:lvl5pPr>
            <a:lvl6pPr marL="3301898" indent="0">
              <a:buNone/>
              <a:defRPr sz="2300" b="1"/>
            </a:lvl6pPr>
            <a:lvl7pPr marL="3962278" indent="0">
              <a:buNone/>
              <a:defRPr sz="2300" b="1"/>
            </a:lvl7pPr>
            <a:lvl8pPr marL="4622658" indent="0">
              <a:buNone/>
              <a:defRPr sz="2300" b="1"/>
            </a:lvl8pPr>
            <a:lvl9pPr marL="5283037" indent="0">
              <a:buNone/>
              <a:defRPr sz="23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8915133" y="3618442"/>
            <a:ext cx="7486602" cy="532218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952C30A-D262-4519-B03E-86B932524A83}" type="datetimeFigureOut">
              <a:rPr lang="de-DE"/>
              <a:t>09.04.2024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6C19086-9EBF-4510-AA51-0CE15503284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952C30A-D262-4519-B03E-86B932524A83}" type="datetimeFigureOut">
              <a:rPr lang="de-DE"/>
              <a:t>09.04.2024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6C19086-9EBF-4510-AA51-0CE15503284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952C30A-D262-4519-B03E-86B932524A83}" type="datetimeFigureOut">
              <a:rPr lang="de-DE"/>
              <a:t>09.04.2024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6C19086-9EBF-4510-AA51-0CE15503284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12992" y="660400"/>
            <a:ext cx="5679727" cy="2311399"/>
          </a:xfrm>
        </p:spPr>
        <p:txBody>
          <a:bodyPr anchor="b"/>
          <a:lstStyle>
            <a:lvl1pPr>
              <a:defRPr sz="46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7486602" y="1426281"/>
            <a:ext cx="8915132" cy="7039681"/>
          </a:xfrm>
        </p:spPr>
        <p:txBody>
          <a:bodyPr/>
          <a:lstStyle>
            <a:lvl1pPr>
              <a:defRPr sz="4600"/>
            </a:lvl1pPr>
            <a:lvl2pPr>
              <a:defRPr sz="4050"/>
            </a:lvl2pPr>
            <a:lvl3pPr>
              <a:defRPr sz="345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212992" y="2971800"/>
            <a:ext cx="5679727" cy="5505626"/>
          </a:xfrm>
        </p:spPr>
        <p:txBody>
          <a:bodyPr/>
          <a:lstStyle>
            <a:lvl1pPr marL="0" indent="0">
              <a:buNone/>
              <a:defRPr sz="2300"/>
            </a:lvl1pPr>
            <a:lvl2pPr marL="660380" indent="0">
              <a:buNone/>
              <a:defRPr sz="2000"/>
            </a:lvl2pPr>
            <a:lvl3pPr marL="1320759" indent="0">
              <a:buNone/>
              <a:defRPr sz="1750"/>
            </a:lvl3pPr>
            <a:lvl4pPr marL="1981139" indent="0">
              <a:buNone/>
              <a:defRPr sz="1450"/>
            </a:lvl4pPr>
            <a:lvl5pPr marL="2641519" indent="0">
              <a:buNone/>
              <a:defRPr sz="1450"/>
            </a:lvl5pPr>
            <a:lvl6pPr marL="3301898" indent="0">
              <a:buNone/>
              <a:defRPr sz="1450"/>
            </a:lvl6pPr>
            <a:lvl7pPr marL="3962278" indent="0">
              <a:buNone/>
              <a:defRPr sz="1450"/>
            </a:lvl7pPr>
            <a:lvl8pPr marL="4622658" indent="0">
              <a:buNone/>
              <a:defRPr sz="1450"/>
            </a:lvl8pPr>
            <a:lvl9pPr marL="5283037" indent="0">
              <a:buNone/>
              <a:defRPr sz="145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952C30A-D262-4519-B03E-86B932524A83}" type="datetimeFigureOut">
              <a:rPr lang="de-DE"/>
              <a:t>09.04.2024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6C19086-9EBF-4510-AA51-0CE15503284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12992" y="660400"/>
            <a:ext cx="5679727" cy="2311399"/>
          </a:xfrm>
        </p:spPr>
        <p:txBody>
          <a:bodyPr anchor="b"/>
          <a:lstStyle>
            <a:lvl1pPr>
              <a:defRPr sz="46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7486602" y="1426281"/>
            <a:ext cx="8915132" cy="7039681"/>
          </a:xfrm>
        </p:spPr>
        <p:txBody>
          <a:bodyPr anchor="t"/>
          <a:lstStyle>
            <a:lvl1pPr marL="0" indent="0">
              <a:buNone/>
              <a:defRPr sz="4600"/>
            </a:lvl1pPr>
            <a:lvl2pPr marL="660380" indent="0">
              <a:buNone/>
              <a:defRPr sz="4050"/>
            </a:lvl2pPr>
            <a:lvl3pPr marL="1320759" indent="0">
              <a:buNone/>
              <a:defRPr sz="3450"/>
            </a:lvl3pPr>
            <a:lvl4pPr marL="1981139" indent="0">
              <a:buNone/>
              <a:defRPr sz="2900"/>
            </a:lvl4pPr>
            <a:lvl5pPr marL="2641519" indent="0">
              <a:buNone/>
              <a:defRPr sz="2900"/>
            </a:lvl5pPr>
            <a:lvl6pPr marL="3301898" indent="0">
              <a:buNone/>
              <a:defRPr sz="2900"/>
            </a:lvl6pPr>
            <a:lvl7pPr marL="3962278" indent="0">
              <a:buNone/>
              <a:defRPr sz="2900"/>
            </a:lvl7pPr>
            <a:lvl8pPr marL="4622658" indent="0">
              <a:buNone/>
              <a:defRPr sz="2900"/>
            </a:lvl8pPr>
            <a:lvl9pPr marL="5283037" indent="0">
              <a:buNone/>
              <a:defRPr sz="29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212992" y="2971800"/>
            <a:ext cx="5679727" cy="5505626"/>
          </a:xfrm>
        </p:spPr>
        <p:txBody>
          <a:bodyPr/>
          <a:lstStyle>
            <a:lvl1pPr marL="0" indent="0">
              <a:buNone/>
              <a:defRPr sz="2300"/>
            </a:lvl1pPr>
            <a:lvl2pPr marL="660380" indent="0">
              <a:buNone/>
              <a:defRPr sz="2000"/>
            </a:lvl2pPr>
            <a:lvl3pPr marL="1320759" indent="0">
              <a:buNone/>
              <a:defRPr sz="1750"/>
            </a:lvl3pPr>
            <a:lvl4pPr marL="1981139" indent="0">
              <a:buNone/>
              <a:defRPr sz="1450"/>
            </a:lvl4pPr>
            <a:lvl5pPr marL="2641519" indent="0">
              <a:buNone/>
              <a:defRPr sz="1450"/>
            </a:lvl5pPr>
            <a:lvl6pPr marL="3301898" indent="0">
              <a:buNone/>
              <a:defRPr sz="1450"/>
            </a:lvl6pPr>
            <a:lvl7pPr marL="3962278" indent="0">
              <a:buNone/>
              <a:defRPr sz="1450"/>
            </a:lvl7pPr>
            <a:lvl8pPr marL="4622658" indent="0">
              <a:buNone/>
              <a:defRPr sz="1450"/>
            </a:lvl8pPr>
            <a:lvl9pPr marL="5283037" indent="0">
              <a:buNone/>
              <a:defRPr sz="145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952C30A-D262-4519-B03E-86B932524A83}" type="datetimeFigureOut">
              <a:rPr lang="de-DE"/>
              <a:t>09.04.2024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6C19086-9EBF-4510-AA51-0CE15503284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210697" y="527404"/>
            <a:ext cx="15188743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0697" y="2637014"/>
            <a:ext cx="15188743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52C30A-D262-4519-B03E-86B932524A83}" type="datetimeFigureOut">
              <a:rPr lang="de-DE"/>
              <a:t>09.04.2024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C19086-9EBF-4510-AA51-0CE15503284F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>
        <a:lnSpc>
          <a:spcPct val="90000"/>
        </a:lnSpc>
        <a:spcBef>
          <a:spcPts val="0"/>
        </a:spcBef>
        <a:buNone/>
        <a:defRPr sz="63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>
        <a:lnSpc>
          <a:spcPct val="90000"/>
        </a:lnSpc>
        <a:spcBef>
          <a:spcPts val="1444"/>
        </a:spcBef>
        <a:buFont typeface="Arial"/>
        <a:buChar char="•"/>
        <a:defRPr sz="405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>
        <a:lnSpc>
          <a:spcPct val="90000"/>
        </a:lnSpc>
        <a:spcBef>
          <a:spcPts val="722"/>
        </a:spcBef>
        <a:buFont typeface="Arial"/>
        <a:buChar char="•"/>
        <a:defRPr sz="345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>
        <a:lnSpc>
          <a:spcPct val="90000"/>
        </a:lnSpc>
        <a:spcBef>
          <a:spcPts val="722"/>
        </a:spcBef>
        <a:buFont typeface="Arial"/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>
        <a:lnSpc>
          <a:spcPct val="90000"/>
        </a:lnSpc>
        <a:spcBef>
          <a:spcPts val="722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>
        <a:lnSpc>
          <a:spcPct val="90000"/>
        </a:lnSpc>
        <a:spcBef>
          <a:spcPts val="722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>
        <a:lnSpc>
          <a:spcPct val="90000"/>
        </a:lnSpc>
        <a:spcBef>
          <a:spcPts val="722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>
        <a:lnSpc>
          <a:spcPct val="90000"/>
        </a:lnSpc>
        <a:spcBef>
          <a:spcPts val="722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>
        <a:lnSpc>
          <a:spcPct val="90000"/>
        </a:lnSpc>
        <a:spcBef>
          <a:spcPts val="722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>
        <a:lnSpc>
          <a:spcPct val="90000"/>
        </a:lnSpc>
        <a:spcBef>
          <a:spcPts val="722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>
        <a:defRPr sz="26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>
        <a:defRPr sz="26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>
        <a:defRPr sz="26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>
        <a:defRPr sz="26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>
        <a:defRPr sz="26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>
        <a:defRPr sz="26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>
        <a:defRPr sz="26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>
        <a:defRPr sz="26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www.instagram.com/jlu.fachbereich09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socialmedia@fb09.uni-giessen.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0D7C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" name="Inhaltsplatzhalter 32"/>
          <p:cNvSpPr>
            <a:spLocks noGrp="1"/>
          </p:cNvSpPr>
          <p:nvPr>
            <p:ph sz="half" idx="2"/>
          </p:nvPr>
        </p:nvSpPr>
        <p:spPr bwMode="auto">
          <a:xfrm>
            <a:off x="7724949" y="2191998"/>
            <a:ext cx="7560840" cy="62852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de-DE" sz="2800" dirty="0"/>
              <a:t>Liebe Studierende,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de-DE" sz="2800" dirty="0"/>
              <a:t>entdeckt unseren Fachbereich jetzt auch auf Instagram!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de-DE" sz="2800" dirty="0"/>
              <a:t>Dort bieten wir euch unter anderem einen Blick </a:t>
            </a:r>
            <a:r>
              <a:rPr lang="de-DE" sz="2800" b="1" dirty="0"/>
              <a:t>hinter die Kulissen </a:t>
            </a:r>
            <a:r>
              <a:rPr lang="de-DE" sz="2800" dirty="0"/>
              <a:t>unserer spannenden, anwendungsorientierten Module des FB 09, teilen Neuigkeiten zu </a:t>
            </a:r>
            <a:r>
              <a:rPr lang="de-DE" sz="2800" b="1" dirty="0"/>
              <a:t>Veranstaltungen</a:t>
            </a:r>
            <a:r>
              <a:rPr lang="de-DE" sz="2800" dirty="0"/>
              <a:t>, präsentieren Geschichten unserer </a:t>
            </a:r>
            <a:r>
              <a:rPr lang="de-DE" sz="2800" b="1" dirty="0"/>
              <a:t>Alumni</a:t>
            </a:r>
            <a:r>
              <a:rPr lang="de-DE" sz="2800" dirty="0"/>
              <a:t> und deren </a:t>
            </a:r>
            <a:r>
              <a:rPr lang="de-DE" sz="2800" b="1" dirty="0"/>
              <a:t>Karrierewege</a:t>
            </a:r>
            <a:r>
              <a:rPr lang="de-DE" sz="2800" dirty="0"/>
              <a:t> und geben euch, den Studierenden, die Möglichkeit,</a:t>
            </a:r>
            <a:r>
              <a:rPr lang="de-DE" sz="2800" b="1" dirty="0"/>
              <a:t> selbst zu sprechen</a:t>
            </a:r>
            <a:r>
              <a:rPr lang="de-DE" sz="2800" dirty="0"/>
              <a:t>.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de-DE" sz="28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de-DE" sz="2800" b="1" dirty="0"/>
              <a:t>Verpasst keine Updates und folgt uns unter: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de-DE" sz="2800" dirty="0"/>
              <a:t>🔗 </a:t>
            </a:r>
            <a:r>
              <a:rPr lang="de-DE" sz="2800" dirty="0">
                <a:hlinkClick r:id="rId2"/>
              </a:rPr>
              <a:t>instagram.com/jlu.fachbereich09/ </a:t>
            </a:r>
            <a:endParaRPr lang="de-DE" sz="2800" dirty="0"/>
          </a:p>
        </p:txBody>
      </p:sp>
      <p:pic>
        <p:nvPicPr>
          <p:cNvPr id="42" name="Grafik 4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151452" y="3077264"/>
            <a:ext cx="1349192" cy="5400000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5057856" y="69519"/>
            <a:ext cx="1924827" cy="183316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1E0896B-8392-42B1-3F4F-E493E28AE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803" y="2433643"/>
            <a:ext cx="5376396" cy="6177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7434687">
            <a:off x="6038398" y="7577506"/>
            <a:ext cx="1560907" cy="1799517"/>
          </a:xfrm>
          <a:prstGeom prst="rect">
            <a:avLst/>
          </a:prstGeom>
        </p:spPr>
      </p:pic>
      <p:pic>
        <p:nvPicPr>
          <p:cNvPr id="6" name="Grafik 5" descr="Offene Hand mit Pflanze Silhouette">
            <a:extLst>
              <a:ext uri="{FF2B5EF4-FFF2-40B4-BE49-F238E27FC236}">
                <a16:creationId xmlns:a16="http://schemas.microsoft.com/office/drawing/2014/main" id="{074DD115-2E3E-A50E-281A-C9C9B0ACF4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6157" y="225543"/>
            <a:ext cx="1416381" cy="1416381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8919D0B7-B123-48EA-A767-4B790FF9B9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109494" y="384021"/>
            <a:ext cx="17610138" cy="1914525"/>
          </a:xfrm>
        </p:spPr>
        <p:txBody>
          <a:bodyPr/>
          <a:lstStyle/>
          <a:p>
            <a:pPr algn="ctr">
              <a:defRPr/>
            </a:pPr>
            <a:r>
              <a:rPr lang="de-DE" b="1" dirty="0">
                <a:solidFill>
                  <a:srgbClr val="0069B3"/>
                </a:solidFill>
              </a:rPr>
              <a:t>Unser Fachbereich auf Instagram!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0D7C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4" name="Grafik 4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209513" y="107903"/>
            <a:ext cx="1924827" cy="1833168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7434687">
            <a:off x="6038398" y="7577506"/>
            <a:ext cx="1560907" cy="1799517"/>
          </a:xfrm>
          <a:prstGeom prst="rect">
            <a:avLst/>
          </a:prstGeom>
        </p:spPr>
      </p:pic>
      <p:pic>
        <p:nvPicPr>
          <p:cNvPr id="6" name="Grafik 5" descr="Offene Hand mit Pflanze Silhouette">
            <a:extLst>
              <a:ext uri="{FF2B5EF4-FFF2-40B4-BE49-F238E27FC236}">
                <a16:creationId xmlns:a16="http://schemas.microsoft.com/office/drawing/2014/main" id="{074DD115-2E3E-A50E-281A-C9C9B0ACF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157" y="164471"/>
            <a:ext cx="1416381" cy="1416381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4DDB062-D1AB-AB1B-FBA8-F2D680CE7B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C350E35-7940-CADC-B5CD-7C0787330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2234" y="2149377"/>
            <a:ext cx="7287676" cy="727221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717AEAC-F653-8C49-1F75-7DB94877EB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5132" y="2149377"/>
            <a:ext cx="7256795" cy="7272219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D2283C8E-BEE1-4049-9020-6BF619783427}"/>
              </a:ext>
            </a:extLst>
          </p:cNvPr>
          <p:cNvSpPr txBox="1">
            <a:spLocks/>
          </p:cNvSpPr>
          <p:nvPr/>
        </p:nvSpPr>
        <p:spPr bwMode="auto">
          <a:xfrm>
            <a:off x="-109538" y="254000"/>
            <a:ext cx="17610138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20759">
              <a:lnSpc>
                <a:spcPct val="90000"/>
              </a:lnSpc>
              <a:spcBef>
                <a:spcPts val="0"/>
              </a:spcBef>
              <a:buNone/>
              <a:defRPr sz="63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b="1" dirty="0">
                <a:solidFill>
                  <a:srgbClr val="0069B3"/>
                </a:solidFill>
              </a:rPr>
              <a:t>Unser Fachbereich auf Instagram!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765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0D7C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740173" y="2288704"/>
            <a:ext cx="16057784" cy="727280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800" b="1" dirty="0"/>
              <a:t>Unser Account lebt von Austausch!</a:t>
            </a:r>
            <a:endParaRPr lang="de-DE" sz="2400" dirty="0"/>
          </a:p>
          <a:p>
            <a:pPr>
              <a:lnSpc>
                <a:spcPct val="120000"/>
              </a:lnSpc>
              <a:defRPr/>
            </a:pPr>
            <a:r>
              <a:rPr lang="de-DE" sz="2400" dirty="0"/>
              <a:t>Ihr geht auf eine spannende Exkursion? Ihr macht z. B. Feldversuche, führt Messungen durch, nehmt Proben o. ä.? </a:t>
            </a:r>
            <a:endParaRPr lang="de-DE" sz="2400" dirty="0">
              <a:solidFill>
                <a:srgbClr val="0069B3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de-DE" sz="2400" dirty="0">
                <a:latin typeface="Calibri"/>
                <a:ea typeface="Calibri"/>
              </a:rPr>
              <a:t>Ihr habt eine Bachelor- oder Hausarbeit zu einem spannenden Thema geschrieben und möchtet die Ergebnisse teilen?</a:t>
            </a:r>
          </a:p>
          <a:p>
            <a:pPr>
              <a:lnSpc>
                <a:spcPct val="120000"/>
              </a:lnSpc>
              <a:defRPr/>
            </a:pPr>
            <a:r>
              <a:rPr lang="de-DE" sz="2400" dirty="0">
                <a:latin typeface="Calibri"/>
                <a:ea typeface="Calibri"/>
              </a:rPr>
              <a:t>Ihr habt ein eigenes Thema rund um den FB09 oder unseren Inhalten?</a:t>
            </a:r>
          </a:p>
          <a:p>
            <a:pPr>
              <a:lnSpc>
                <a:spcPct val="120000"/>
              </a:lnSpc>
              <a:defRPr/>
            </a:pPr>
            <a:r>
              <a:rPr lang="de-DE" sz="2400" dirty="0">
                <a:latin typeface="Calibri"/>
                <a:ea typeface="Calibri"/>
              </a:rPr>
              <a:t>Ihr möchtet Einblicke in das Studierendenleben in Gießen geben?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de-DE" sz="1000" dirty="0">
              <a:latin typeface="Calibri"/>
              <a:ea typeface="Calibri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de-DE" sz="2400" dirty="0"/>
              <a:t>Dann macht doch bitte </a:t>
            </a:r>
            <a:r>
              <a:rPr lang="de-DE" sz="2400" b="1" dirty="0"/>
              <a:t>Fotos oder kurze Videos </a:t>
            </a:r>
            <a:r>
              <a:rPr lang="de-DE" sz="2400" dirty="0"/>
              <a:t>davon und schickt sie uns direkt an: </a:t>
            </a:r>
            <a:r>
              <a:rPr lang="de-DE" sz="2400" u="sng" dirty="0">
                <a:solidFill>
                  <a:srgbClr val="0069B3"/>
                </a:solidFill>
                <a:hlinkClick r:id="rId2" tooltip="mailto:socialmedia@fb09.uni-giessen.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socialmedia@fb09.uni-giessen.de</a:t>
            </a:r>
            <a:endParaRPr lang="de-DE" sz="2400" dirty="0">
              <a:latin typeface="Calibri"/>
              <a:ea typeface="Calibri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endParaRPr lang="de-DE" sz="2400" dirty="0">
              <a:latin typeface="Calibri"/>
              <a:ea typeface="Calibri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de-DE" sz="2400" dirty="0">
                <a:latin typeface="Calibri"/>
                <a:ea typeface="Calibri"/>
              </a:rPr>
              <a:t>Habt Ihr sonstige Ideen oder Input? </a:t>
            </a:r>
            <a:r>
              <a:rPr lang="de-DE" sz="2400" b="1" dirty="0">
                <a:latin typeface="Calibri"/>
                <a:ea typeface="Calibri"/>
              </a:rPr>
              <a:t>Wir freuen uns immer, von euch zu hören!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de-DE" sz="2400" dirty="0">
              <a:latin typeface="Calibri"/>
              <a:ea typeface="Calibri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de-DE" sz="2400" b="1" dirty="0">
                <a:latin typeface="Calibri"/>
                <a:ea typeface="Calibri"/>
              </a:rPr>
              <a:t>Danke für eure Unterstützung!</a:t>
            </a:r>
            <a:endParaRPr lang="de-DE" dirty="0"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de-DE" sz="2400" dirty="0">
                <a:solidFill>
                  <a:srgbClr val="0069B3"/>
                </a:solidFill>
                <a:latin typeface="Calibri"/>
                <a:ea typeface="Calibri"/>
              </a:rPr>
              <a:t>Euer Team für Social Media am Fachbereich 09 – Lisa Gehlen &amp; Tatyana Thye		</a:t>
            </a:r>
            <a:endParaRPr lang="de-DE" sz="2400" dirty="0">
              <a:solidFill>
                <a:srgbClr val="0069B3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760700" y="7129897"/>
            <a:ext cx="1443347" cy="243161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3620753" y="1574982"/>
            <a:ext cx="3989385" cy="105344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2026DB58-7CF6-47CA-A27D-B28AA29C33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109538" y="254000"/>
            <a:ext cx="17610138" cy="1914525"/>
          </a:xfrm>
        </p:spPr>
        <p:txBody>
          <a:bodyPr/>
          <a:lstStyle/>
          <a:p>
            <a:pPr algn="ctr">
              <a:defRPr/>
            </a:pPr>
            <a:r>
              <a:rPr lang="de-DE" b="1" dirty="0">
                <a:solidFill>
                  <a:srgbClr val="0069B3"/>
                </a:solidFill>
              </a:rPr>
              <a:t>Unser Fachbereich auf Instagram!</a:t>
            </a:r>
            <a:endParaRPr lang="de-DE" dirty="0"/>
          </a:p>
        </p:txBody>
      </p:sp>
      <p:pic>
        <p:nvPicPr>
          <p:cNvPr id="7" name="Grafik 6" descr="Offene Hand mit Pflanze Silhouette">
            <a:extLst>
              <a:ext uri="{FF2B5EF4-FFF2-40B4-BE49-F238E27FC236}">
                <a16:creationId xmlns:a16="http://schemas.microsoft.com/office/drawing/2014/main" id="{E8253AAA-BAFB-4702-9E0D-5BFED4A2FA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596157" y="225543"/>
            <a:ext cx="1416381" cy="14163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221</Words>
  <Application>Microsoft Office PowerPoint</Application>
  <DocSecurity>0</DocSecurity>
  <PresentationFormat>Benutzerdefiniert</PresentationFormat>
  <Paragraphs>21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Unser Fachbereich auf Instagram!</vt:lpstr>
      <vt:lpstr>PowerPoint-Präsentation</vt:lpstr>
      <vt:lpstr>Unser Fachbereich auf Instagram!</vt:lpstr>
    </vt:vector>
  </TitlesOfParts>
  <Manager/>
  <Company>JLU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Ackermann, Nadine</dc:creator>
  <cp:keywords/>
  <dc:description/>
  <cp:lastModifiedBy>Lisa Gehlen</cp:lastModifiedBy>
  <cp:revision>27</cp:revision>
  <dcterms:created xsi:type="dcterms:W3CDTF">2023-03-06T13:09:23Z</dcterms:created>
  <dcterms:modified xsi:type="dcterms:W3CDTF">2024-04-09T12:32:28Z</dcterms:modified>
  <cp:category/>
  <dc:identifier/>
  <cp:contentStatus/>
  <dc:language/>
  <cp:version/>
</cp:coreProperties>
</file>