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9" r:id="rId2"/>
    <p:sldId id="260" r:id="rId3"/>
    <p:sldId id="261" r:id="rId4"/>
    <p:sldId id="262" r:id="rId5"/>
  </p:sldIdLst>
  <p:sldSz cx="30480000" cy="45262800"/>
  <p:notesSz cx="6797675" cy="9926638"/>
  <p:defaultTextStyle>
    <a:defPPr>
      <a:defRPr lang="de-DE"/>
    </a:defPPr>
    <a:lvl1pPr algn="ctr" rtl="0" eaLnBrk="0" fontAlgn="base" hangingPunct="0">
      <a:spcBef>
        <a:spcPct val="0"/>
      </a:spcBef>
      <a:spcAft>
        <a:spcPct val="0"/>
      </a:spcAft>
      <a:defRPr sz="5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5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5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5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5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5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5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5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5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009">
          <p15:clr>
            <a:srgbClr val="A4A3A4"/>
          </p15:clr>
        </p15:guide>
        <p15:guide id="2" pos="798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D7EA"/>
    <a:srgbClr val="365F91"/>
    <a:srgbClr val="00B050"/>
    <a:srgbClr val="CA32CE"/>
    <a:srgbClr val="AF5173"/>
    <a:srgbClr val="FF8000"/>
    <a:srgbClr val="789FFF"/>
    <a:srgbClr val="7697FF"/>
    <a:srgbClr val="4F6ACC"/>
    <a:srgbClr val="66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511" autoAdjust="0"/>
    <p:restoredTop sz="99903" autoAdjust="0"/>
  </p:normalViewPr>
  <p:slideViewPr>
    <p:cSldViewPr snapToGrid="0">
      <p:cViewPr>
        <p:scale>
          <a:sx n="25" d="100"/>
          <a:sy n="25" d="100"/>
        </p:scale>
        <p:origin x="2898" y="18"/>
      </p:cViewPr>
      <p:guideLst>
        <p:guide orient="horz" pos="21009"/>
        <p:guide pos="798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38" d="100"/>
          <a:sy n="38" d="100"/>
        </p:scale>
        <p:origin x="-1446" y="-78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8764" cy="464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14" tIns="45807" rIns="91614" bIns="45807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Times New Roman" charset="0"/>
              </a:defRPr>
            </a:lvl1pPr>
          </a:lstStyle>
          <a:p>
            <a:endParaRPr lang="de-DE"/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629" y="0"/>
            <a:ext cx="2961947" cy="464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14" tIns="45807" rIns="91614" bIns="45807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charset="0"/>
              </a:defRPr>
            </a:lvl1pPr>
          </a:lstStyle>
          <a:p>
            <a:endParaRPr lang="de-DE"/>
          </a:p>
        </p:txBody>
      </p:sp>
      <p:sp>
        <p:nvSpPr>
          <p:cNvPr id="922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1675"/>
            <a:ext cx="2958764" cy="462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14" tIns="45807" rIns="91614" bIns="45807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Times New Roman" charset="0"/>
              </a:defRPr>
            </a:lvl1pPr>
          </a:lstStyle>
          <a:p>
            <a:endParaRPr lang="de-DE"/>
          </a:p>
        </p:txBody>
      </p:sp>
      <p:sp>
        <p:nvSpPr>
          <p:cNvPr id="922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629" y="9441675"/>
            <a:ext cx="2961947" cy="462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14" tIns="45807" rIns="91614" bIns="45807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charset="0"/>
              </a:defRPr>
            </a:lvl1pPr>
          </a:lstStyle>
          <a:p>
            <a:fld id="{1E3788B8-E83F-40B8-B448-33238CD198EE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35245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031" cy="470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14" tIns="45807" rIns="91614" bIns="45807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Times New Roman" charset="0"/>
              </a:defRPr>
            </a:lvl1pPr>
          </a:lstStyle>
          <a:p>
            <a:endParaRPr lang="de-DE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645" y="0"/>
            <a:ext cx="2946031" cy="470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14" tIns="45807" rIns="91614" bIns="45807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charset="0"/>
              </a:defRPr>
            </a:lvl1pPr>
          </a:lstStyle>
          <a:p>
            <a:endParaRPr lang="de-DE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60588" y="782638"/>
            <a:ext cx="2478087" cy="36798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615" y="4700167"/>
            <a:ext cx="4986446" cy="4463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14" tIns="45807" rIns="91614" bIns="458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Klicken Sie, um die Textformatierung des Masters zu bearbeiten.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97153"/>
            <a:ext cx="2946031" cy="548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14" tIns="45807" rIns="91614" bIns="45807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Times New Roman" charset="0"/>
              </a:defRPr>
            </a:lvl1pPr>
          </a:lstStyle>
          <a:p>
            <a:endParaRPr lang="de-DE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645" y="9397153"/>
            <a:ext cx="2946031" cy="548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14" tIns="45807" rIns="91614" bIns="45807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charset="0"/>
              </a:defRPr>
            </a:lvl1pPr>
          </a:lstStyle>
          <a:p>
            <a:fld id="{4C4E0F08-E0F0-4C79-8785-B67324EB4255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1415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7EA759-6C01-497C-A7B6-F7168B3C1FA2}" type="slidenum">
              <a:rPr lang="de-DE"/>
              <a:pPr/>
              <a:t>1</a:t>
            </a:fld>
            <a:endParaRPr lang="de-DE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017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7EA759-6C01-497C-A7B6-F7168B3C1FA2}" type="slidenum">
              <a:rPr lang="de-DE"/>
              <a:pPr/>
              <a:t>2</a:t>
            </a:fld>
            <a:endParaRPr lang="de-DE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6908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7EA759-6C01-497C-A7B6-F7168B3C1FA2}" type="slidenum">
              <a:rPr lang="de-DE"/>
              <a:pPr/>
              <a:t>3</a:t>
            </a:fld>
            <a:endParaRPr lang="de-DE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0144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7EA759-6C01-497C-A7B6-F7168B3C1FA2}" type="slidenum">
              <a:rPr lang="de-DE"/>
              <a:pPr/>
              <a:t>4</a:t>
            </a:fld>
            <a:endParaRPr lang="de-DE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394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86000" y="14060488"/>
            <a:ext cx="25908000" cy="970280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572000" y="25649238"/>
            <a:ext cx="21336000" cy="1156652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11830A-30C0-4C02-8261-EF490E598AB6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1510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97E3D7-BBF6-488D-83A5-3338E9EFAA19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311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21717000" y="4027488"/>
            <a:ext cx="6477000" cy="362077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286000" y="4027488"/>
            <a:ext cx="19278600" cy="362077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3ABD53-3127-4A4D-A6EB-85AC4E624474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4475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7BA620-913E-4C0F-AE9B-784275A3C126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2683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08238" y="29086175"/>
            <a:ext cx="25908000" cy="89884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408238" y="19184938"/>
            <a:ext cx="25908000" cy="99012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46B93B-435F-494E-948F-6035827B59AC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2486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286000" y="13079413"/>
            <a:ext cx="12877800" cy="27155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5316200" y="13079413"/>
            <a:ext cx="12877800" cy="27155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30A5C-46A6-44D6-9948-1D783DE85C0C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2851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24000" y="1812925"/>
            <a:ext cx="27432000" cy="75438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24000" y="10131425"/>
            <a:ext cx="13466763" cy="4222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524000" y="14354175"/>
            <a:ext cx="13466763" cy="26077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15482888" y="10131425"/>
            <a:ext cx="13473112" cy="4222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15482888" y="14354175"/>
            <a:ext cx="13473112" cy="26077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ED384B-1808-406E-8E36-8EE3D4460A43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3108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E42B62-E469-4796-A8FB-B2458AB0391F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4346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022757-7ABC-4312-9D12-F062EFFC8D58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916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24000" y="1801813"/>
            <a:ext cx="10028238" cy="766921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917363" y="1801813"/>
            <a:ext cx="17038637" cy="386302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524000" y="9471025"/>
            <a:ext cx="10028238" cy="309610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1D115E-04FC-46FA-9879-A803ADE16DB0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6806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73763" y="31683325"/>
            <a:ext cx="18288000" cy="3741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973763" y="4044950"/>
            <a:ext cx="18288000" cy="271573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973763" y="35425063"/>
            <a:ext cx="18288000" cy="53117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E1584F-CE45-431E-B567-6E725B3FA3F1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5684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>
                <a:gamma/>
                <a:shade val="46275"/>
                <a:invGamma/>
              </a:schemeClr>
            </a:gs>
            <a:gs pos="100000">
              <a:schemeClr val="folHlink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0" y="4027488"/>
            <a:ext cx="25908000" cy="754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73681" tIns="186840" rIns="373681" bIns="18684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Klicken Sie, um das Format des Titel-Masters zu bearbeiten.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0" y="13079413"/>
            <a:ext cx="25908000" cy="2715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73681" tIns="186840" rIns="373681" bIns="1868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Klicken Sie, um die Textformatierung des Masters zu bearbeiten.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0" y="41235313"/>
            <a:ext cx="6350000" cy="301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73681" tIns="186840" rIns="373681" bIns="186840" numCol="1" anchor="t" anchorCtr="0" compatLnSpc="1">
            <a:prstTxWarp prst="textNoShape">
              <a:avLst/>
            </a:prstTxWarp>
          </a:bodyPr>
          <a:lstStyle>
            <a:lvl1pPr algn="l" defTabSz="3735388">
              <a:defRPr sz="5600" b="0">
                <a:latin typeface="+mn-lt"/>
              </a:defRPr>
            </a:lvl1pPr>
          </a:lstStyle>
          <a:p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414000" y="41235313"/>
            <a:ext cx="9652000" cy="301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73681" tIns="186840" rIns="373681" bIns="186840" numCol="1" anchor="t" anchorCtr="0" compatLnSpc="1">
            <a:prstTxWarp prst="textNoShape">
              <a:avLst/>
            </a:prstTxWarp>
          </a:bodyPr>
          <a:lstStyle>
            <a:lvl1pPr defTabSz="3735388">
              <a:defRPr sz="5600" b="0">
                <a:latin typeface="+mn-lt"/>
              </a:defRPr>
            </a:lvl1pPr>
          </a:lstStyle>
          <a:p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844000" y="41235313"/>
            <a:ext cx="6350000" cy="301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73681" tIns="186840" rIns="373681" bIns="186840" numCol="1" anchor="t" anchorCtr="0" compatLnSpc="1">
            <a:prstTxWarp prst="textNoShape">
              <a:avLst/>
            </a:prstTxWarp>
          </a:bodyPr>
          <a:lstStyle>
            <a:lvl1pPr algn="r" defTabSz="3735388">
              <a:defRPr sz="5600" b="0">
                <a:latin typeface="+mn-lt"/>
              </a:defRPr>
            </a:lvl1pPr>
          </a:lstStyle>
          <a:p>
            <a:fld id="{6D8E0E7B-0F3E-4CF5-BD1A-38575B0A8317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735388" rtl="0" eaLnBrk="1" fontAlgn="base" hangingPunct="1">
        <a:spcBef>
          <a:spcPct val="0"/>
        </a:spcBef>
        <a:spcAft>
          <a:spcPct val="0"/>
        </a:spcAft>
        <a:defRPr sz="18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735388" rtl="0" eaLnBrk="1" fontAlgn="base" hangingPunct="1">
        <a:spcBef>
          <a:spcPct val="0"/>
        </a:spcBef>
        <a:spcAft>
          <a:spcPct val="0"/>
        </a:spcAft>
        <a:defRPr sz="18000">
          <a:solidFill>
            <a:schemeClr val="tx2"/>
          </a:solidFill>
          <a:latin typeface="Times New Roman" charset="0"/>
        </a:defRPr>
      </a:lvl2pPr>
      <a:lvl3pPr algn="ctr" defTabSz="3735388" rtl="0" eaLnBrk="1" fontAlgn="base" hangingPunct="1">
        <a:spcBef>
          <a:spcPct val="0"/>
        </a:spcBef>
        <a:spcAft>
          <a:spcPct val="0"/>
        </a:spcAft>
        <a:defRPr sz="18000">
          <a:solidFill>
            <a:schemeClr val="tx2"/>
          </a:solidFill>
          <a:latin typeface="Times New Roman" charset="0"/>
        </a:defRPr>
      </a:lvl3pPr>
      <a:lvl4pPr algn="ctr" defTabSz="3735388" rtl="0" eaLnBrk="1" fontAlgn="base" hangingPunct="1">
        <a:spcBef>
          <a:spcPct val="0"/>
        </a:spcBef>
        <a:spcAft>
          <a:spcPct val="0"/>
        </a:spcAft>
        <a:defRPr sz="18000">
          <a:solidFill>
            <a:schemeClr val="tx2"/>
          </a:solidFill>
          <a:latin typeface="Times New Roman" charset="0"/>
        </a:defRPr>
      </a:lvl4pPr>
      <a:lvl5pPr algn="ctr" defTabSz="3735388" rtl="0" eaLnBrk="1" fontAlgn="base" hangingPunct="1">
        <a:spcBef>
          <a:spcPct val="0"/>
        </a:spcBef>
        <a:spcAft>
          <a:spcPct val="0"/>
        </a:spcAft>
        <a:defRPr sz="18000">
          <a:solidFill>
            <a:schemeClr val="tx2"/>
          </a:solidFill>
          <a:latin typeface="Times New Roman" charset="0"/>
        </a:defRPr>
      </a:lvl5pPr>
      <a:lvl6pPr marL="457200" algn="ctr" defTabSz="3735388" rtl="0" eaLnBrk="1" fontAlgn="base" hangingPunct="1">
        <a:spcBef>
          <a:spcPct val="0"/>
        </a:spcBef>
        <a:spcAft>
          <a:spcPct val="0"/>
        </a:spcAft>
        <a:defRPr sz="18000">
          <a:solidFill>
            <a:schemeClr val="tx2"/>
          </a:solidFill>
          <a:latin typeface="Times New Roman" charset="0"/>
        </a:defRPr>
      </a:lvl6pPr>
      <a:lvl7pPr marL="914400" algn="ctr" defTabSz="3735388" rtl="0" eaLnBrk="1" fontAlgn="base" hangingPunct="1">
        <a:spcBef>
          <a:spcPct val="0"/>
        </a:spcBef>
        <a:spcAft>
          <a:spcPct val="0"/>
        </a:spcAft>
        <a:defRPr sz="18000">
          <a:solidFill>
            <a:schemeClr val="tx2"/>
          </a:solidFill>
          <a:latin typeface="Times New Roman" charset="0"/>
        </a:defRPr>
      </a:lvl7pPr>
      <a:lvl8pPr marL="1371600" algn="ctr" defTabSz="3735388" rtl="0" eaLnBrk="1" fontAlgn="base" hangingPunct="1">
        <a:spcBef>
          <a:spcPct val="0"/>
        </a:spcBef>
        <a:spcAft>
          <a:spcPct val="0"/>
        </a:spcAft>
        <a:defRPr sz="18000">
          <a:solidFill>
            <a:schemeClr val="tx2"/>
          </a:solidFill>
          <a:latin typeface="Times New Roman" charset="0"/>
        </a:defRPr>
      </a:lvl8pPr>
      <a:lvl9pPr marL="1828800" algn="ctr" defTabSz="3735388" rtl="0" eaLnBrk="1" fontAlgn="base" hangingPunct="1">
        <a:spcBef>
          <a:spcPct val="0"/>
        </a:spcBef>
        <a:spcAft>
          <a:spcPct val="0"/>
        </a:spcAft>
        <a:defRPr sz="18000">
          <a:solidFill>
            <a:schemeClr val="tx2"/>
          </a:solidFill>
          <a:latin typeface="Times New Roman" charset="0"/>
        </a:defRPr>
      </a:lvl9pPr>
    </p:titleStyle>
    <p:bodyStyle>
      <a:lvl1pPr marL="1400175" indent="-1400175" algn="l" defTabSz="3735388" rtl="0" eaLnBrk="1" fontAlgn="base" hangingPunct="1">
        <a:spcBef>
          <a:spcPct val="20000"/>
        </a:spcBef>
        <a:spcAft>
          <a:spcPct val="0"/>
        </a:spcAft>
        <a:buChar char="•"/>
        <a:defRPr sz="13000">
          <a:solidFill>
            <a:schemeClr val="tx1"/>
          </a:solidFill>
          <a:latin typeface="+mn-lt"/>
          <a:ea typeface="+mn-ea"/>
          <a:cs typeface="+mn-cs"/>
        </a:defRPr>
      </a:lvl1pPr>
      <a:lvl2pPr marL="3036888" indent="-1169988" algn="l" defTabSz="3735388" rtl="0" eaLnBrk="1" fontAlgn="base" hangingPunct="1">
        <a:spcBef>
          <a:spcPct val="20000"/>
        </a:spcBef>
        <a:spcAft>
          <a:spcPct val="0"/>
        </a:spcAft>
        <a:buChar char="–"/>
        <a:defRPr sz="11500">
          <a:solidFill>
            <a:schemeClr val="tx1"/>
          </a:solidFill>
          <a:latin typeface="+mn-lt"/>
        </a:defRPr>
      </a:lvl2pPr>
      <a:lvl3pPr marL="4670425" indent="-935038" algn="l" defTabSz="3735388" rtl="0" eaLnBrk="1" fontAlgn="base" hangingPunct="1">
        <a:spcBef>
          <a:spcPct val="20000"/>
        </a:spcBef>
        <a:spcAft>
          <a:spcPct val="0"/>
        </a:spcAft>
        <a:buChar char="•"/>
        <a:defRPr sz="9700">
          <a:solidFill>
            <a:schemeClr val="tx1"/>
          </a:solidFill>
          <a:latin typeface="+mn-lt"/>
        </a:defRPr>
      </a:lvl3pPr>
      <a:lvl4pPr marL="6537325" indent="-930275" algn="l" defTabSz="3735388" rtl="0" eaLnBrk="1" fontAlgn="base" hangingPunct="1">
        <a:spcBef>
          <a:spcPct val="20000"/>
        </a:spcBef>
        <a:spcAft>
          <a:spcPct val="0"/>
        </a:spcAft>
        <a:buChar char="–"/>
        <a:defRPr sz="8200">
          <a:solidFill>
            <a:schemeClr val="tx1"/>
          </a:solidFill>
          <a:latin typeface="+mn-lt"/>
        </a:defRPr>
      </a:lvl4pPr>
      <a:lvl5pPr marL="8407400" indent="-933450" algn="l" defTabSz="3735388" rtl="0" eaLnBrk="1" fontAlgn="base" hangingPunct="1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5pPr>
      <a:lvl6pPr marL="8864600" indent="-933450" algn="l" defTabSz="3735388" rtl="0" eaLnBrk="1" fontAlgn="base" hangingPunct="1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6pPr>
      <a:lvl7pPr marL="9321800" indent="-933450" algn="l" defTabSz="3735388" rtl="0" eaLnBrk="1" fontAlgn="base" hangingPunct="1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7pPr>
      <a:lvl8pPr marL="9779000" indent="-933450" algn="l" defTabSz="3735388" rtl="0" eaLnBrk="1" fontAlgn="base" hangingPunct="1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8pPr>
      <a:lvl9pPr marL="10236200" indent="-933450" algn="l" defTabSz="3735388" rtl="0" eaLnBrk="1" fontAlgn="base" hangingPunct="1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8D7EA"/>
            </a:gs>
            <a:gs pos="31000">
              <a:srgbClr val="365F9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9" name="Textbox Titel &amp; Autoren"/>
          <p:cNvSpPr/>
          <p:nvPr/>
        </p:nvSpPr>
        <p:spPr bwMode="auto">
          <a:xfrm>
            <a:off x="355600" y="359423"/>
            <a:ext cx="29768800" cy="5723467"/>
          </a:xfrm>
          <a:prstGeom prst="rect">
            <a:avLst/>
          </a:prstGeom>
          <a:solidFill>
            <a:schemeClr val="bg1"/>
          </a:solidFill>
          <a:ln w="57150" cap="flat" cmpd="sng" algn="ctr">
            <a:solidFill>
              <a:srgbClr val="365F9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180000" numCol="1" rtlCol="0" anchor="t" anchorCtr="0" compatLnSpc="1">
            <a:prstTxWarp prst="textNoShape">
              <a:avLst/>
            </a:prstTxWarp>
          </a:bodyPr>
          <a:lstStyle/>
          <a:p>
            <a:pPr algn="just" defTabSz="558800"/>
            <a:endParaRPr lang="de-DE" sz="2800" dirty="0">
              <a:solidFill>
                <a:srgbClr val="477D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558800"/>
            <a:endParaRPr lang="de-DE" sz="2800" dirty="0">
              <a:solidFill>
                <a:srgbClr val="477D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Gerade Verbindung 18"/>
          <p:cNvCxnSpPr/>
          <p:nvPr/>
        </p:nvCxnSpPr>
        <p:spPr bwMode="auto">
          <a:xfrm>
            <a:off x="6076950" y="4505426"/>
            <a:ext cx="18326100" cy="0"/>
          </a:xfrm>
          <a:prstGeom prst="line">
            <a:avLst/>
          </a:prstGeom>
          <a:ln w="57150">
            <a:solidFill>
              <a:srgbClr val="365F91"/>
            </a:solidFill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" name="Textbox iCANx 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54773" y="771631"/>
            <a:ext cx="3436334" cy="3270546"/>
          </a:xfrm>
          <a:prstGeom prst="rect">
            <a:avLst/>
          </a:prstGeom>
        </p:spPr>
      </p:pic>
      <p:sp>
        <p:nvSpPr>
          <p:cNvPr id="2" name="Rechteck 1"/>
          <p:cNvSpPr/>
          <p:nvPr/>
        </p:nvSpPr>
        <p:spPr bwMode="auto">
          <a:xfrm>
            <a:off x="355600" y="359423"/>
            <a:ext cx="3888000" cy="5723467"/>
          </a:xfrm>
          <a:prstGeom prst="rect">
            <a:avLst/>
          </a:prstGeom>
          <a:solidFill>
            <a:srgbClr val="00B050"/>
          </a:solidFill>
          <a:ln w="57150" cap="flat" cmpd="sng" algn="ctr">
            <a:solidFill>
              <a:srgbClr val="365F9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558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40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Ax</a:t>
            </a:r>
            <a:endParaRPr kumimoji="0" lang="de-DE" sz="14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679" name="Textbox Autoren"/>
          <p:cNvSpPr txBox="1">
            <a:spLocks noChangeArrowheads="1"/>
          </p:cNvSpPr>
          <p:nvPr/>
        </p:nvSpPr>
        <p:spPr bwMode="auto">
          <a:xfrm>
            <a:off x="5943034" y="4714465"/>
            <a:ext cx="18593933" cy="2054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88665" tIns="194332" rIns="388665" bIns="194332">
            <a:spAutoFit/>
          </a:bodyPr>
          <a:lstStyle>
            <a:lvl1pPr algn="l" defTabSz="3735388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1866900" algn="l" defTabSz="3735388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3735388" algn="l" defTabSz="3735388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5607050" algn="l" defTabSz="3735388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7473950" algn="l" defTabSz="3735388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7931150" defTabSz="3735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8388350" defTabSz="3735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8845550" defTabSz="3735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9302750" defTabSz="3735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de-DE" sz="5400" i="1" dirty="0" err="1" smtClean="0">
                <a:solidFill>
                  <a:srgbClr val="365F91"/>
                </a:solidFill>
                <a:latin typeface="Arial" pitchFamily="34" charset="0"/>
                <a:cs typeface="Arial" pitchFamily="34" charset="0"/>
              </a:rPr>
              <a:t>Names</a:t>
            </a:r>
            <a:r>
              <a:rPr lang="de-DE" sz="5400" i="1" dirty="0" smtClean="0">
                <a:solidFill>
                  <a:srgbClr val="365F91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de-DE" sz="5400" i="1" dirty="0" err="1" smtClean="0">
                <a:solidFill>
                  <a:srgbClr val="365F91"/>
                </a:solidFill>
                <a:latin typeface="Arial" pitchFamily="34" charset="0"/>
                <a:cs typeface="Arial" pitchFamily="34" charset="0"/>
              </a:rPr>
              <a:t>Affiliations</a:t>
            </a:r>
            <a:endParaRPr lang="de-DE" sz="5400" i="1" dirty="0">
              <a:solidFill>
                <a:srgbClr val="365F9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de-DE" sz="5400" i="1" dirty="0">
              <a:solidFill>
                <a:srgbClr val="365F9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53" name="Textbox Titel"/>
          <p:cNvSpPr txBox="1"/>
          <p:nvPr/>
        </p:nvSpPr>
        <p:spPr>
          <a:xfrm>
            <a:off x="5985830" y="972101"/>
            <a:ext cx="18508340" cy="11079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olidFill>
                  <a:srgbClr val="365F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Title</a:t>
            </a:r>
            <a:endParaRPr lang="de-DE" sz="6600" dirty="0">
              <a:solidFill>
                <a:srgbClr val="477D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Vorarbeiten"/>
          <p:cNvSpPr/>
          <p:nvPr/>
        </p:nvSpPr>
        <p:spPr bwMode="auto">
          <a:xfrm>
            <a:off x="360947" y="24822150"/>
            <a:ext cx="12095999" cy="20073784"/>
          </a:xfrm>
          <a:prstGeom prst="rect">
            <a:avLst/>
          </a:prstGeom>
          <a:solidFill>
            <a:schemeClr val="bg1"/>
          </a:solidFill>
          <a:ln w="57150" cap="flat" cmpd="sng" algn="ctr">
            <a:solidFill>
              <a:srgbClr val="365F9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0000" tIns="180000" rIns="540000" bIns="180000" numCol="1" rtlCol="0" anchor="t" anchorCtr="0" compatLnSpc="1">
            <a:prstTxWarp prst="textNoShape">
              <a:avLst/>
            </a:prstTxWarp>
          </a:bodyPr>
          <a:lstStyle/>
          <a:p>
            <a:pPr algn="just" defTabSz="558800">
              <a:lnSpc>
                <a:spcPct val="120000"/>
              </a:lnSpc>
              <a:spcAft>
                <a:spcPts val="1200"/>
              </a:spcAft>
            </a:pPr>
            <a:r>
              <a:rPr lang="de-DE" sz="4800" dirty="0" err="1" smtClean="0">
                <a:solidFill>
                  <a:srgbClr val="365F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  <a:endParaRPr lang="de-DE" sz="4800" i="1" dirty="0" smtClean="0">
              <a:solidFill>
                <a:srgbClr val="365F9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558800">
              <a:lnSpc>
                <a:spcPct val="120000"/>
              </a:lnSpc>
              <a:spcAft>
                <a:spcPts val="600"/>
              </a:spcAft>
            </a:pPr>
            <a:r>
              <a:rPr lang="de-DE" sz="2800" dirty="0" err="1" smtClean="0">
                <a:solidFill>
                  <a:srgbClr val="365F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Heading</a:t>
            </a:r>
            <a:endParaRPr lang="de-DE" sz="2800" dirty="0" smtClean="0">
              <a:solidFill>
                <a:srgbClr val="365F9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558800">
              <a:lnSpc>
                <a:spcPct val="120000"/>
              </a:lnSpc>
              <a:spcAft>
                <a:spcPts val="600"/>
              </a:spcAft>
            </a:pPr>
            <a:r>
              <a:rPr lang="de-DE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Text </a:t>
            </a:r>
            <a:r>
              <a:rPr lang="de-DE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de-DE" sz="24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endParaRPr lang="de-DE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558800">
              <a:lnSpc>
                <a:spcPct val="120000"/>
              </a:lnSpc>
              <a:spcAft>
                <a:spcPts val="600"/>
              </a:spcAft>
            </a:pPr>
            <a:endParaRPr lang="de-DE" sz="4000" i="1" dirty="0">
              <a:solidFill>
                <a:srgbClr val="365F9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558800">
              <a:lnSpc>
                <a:spcPct val="120000"/>
              </a:lnSpc>
              <a:spcAft>
                <a:spcPts val="600"/>
              </a:spcAft>
            </a:pPr>
            <a:endParaRPr lang="de-DE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558800">
              <a:lnSpc>
                <a:spcPct val="120000"/>
              </a:lnSpc>
              <a:spcAft>
                <a:spcPts val="600"/>
              </a:spcAft>
            </a:pPr>
            <a:endParaRPr lang="de-DE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Hintergrund"/>
          <p:cNvSpPr/>
          <p:nvPr/>
        </p:nvSpPr>
        <p:spPr bwMode="auto">
          <a:xfrm>
            <a:off x="355600" y="6326904"/>
            <a:ext cx="12095999" cy="18211197"/>
          </a:xfrm>
          <a:prstGeom prst="rect">
            <a:avLst/>
          </a:prstGeom>
          <a:solidFill>
            <a:schemeClr val="bg1"/>
          </a:solidFill>
          <a:ln w="57150" cap="flat" cmpd="sng" algn="ctr">
            <a:solidFill>
              <a:srgbClr val="365F9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0000" tIns="180000" rIns="540000" bIns="180000" numCol="1" rtlCol="0" anchor="t" anchorCtr="0" compatLnSpc="1">
            <a:prstTxWarp prst="textNoShape">
              <a:avLst/>
            </a:prstTxWarp>
          </a:bodyPr>
          <a:lstStyle/>
          <a:p>
            <a:pPr algn="just" defTabSz="558800">
              <a:lnSpc>
                <a:spcPct val="120000"/>
              </a:lnSpc>
              <a:spcAft>
                <a:spcPts val="1200"/>
              </a:spcAft>
            </a:pPr>
            <a:r>
              <a:rPr lang="de-DE" sz="4800" dirty="0" smtClean="0">
                <a:solidFill>
                  <a:srgbClr val="365F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  <a:p>
            <a:pPr algn="just" defTabSz="5588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de-DE" sz="2800" dirty="0" err="1" smtClean="0">
                <a:solidFill>
                  <a:srgbClr val="365F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Heading</a:t>
            </a:r>
            <a:endParaRPr lang="de-DE" sz="2800" dirty="0" smtClean="0">
              <a:solidFill>
                <a:srgbClr val="365F9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5588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de-DE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Text </a:t>
            </a:r>
            <a:r>
              <a:rPr lang="de-DE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de-DE" sz="24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endParaRPr lang="de-DE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5588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de-DE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5588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de-DE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7" name="Textbox Ziele &amp; Arbeitsprogramm"/>
          <p:cNvSpPr/>
          <p:nvPr/>
        </p:nvSpPr>
        <p:spPr bwMode="auto">
          <a:xfrm>
            <a:off x="12697865" y="6326903"/>
            <a:ext cx="17426536" cy="29304408"/>
          </a:xfrm>
          <a:prstGeom prst="rect">
            <a:avLst/>
          </a:prstGeom>
          <a:solidFill>
            <a:schemeClr val="bg1"/>
          </a:solidFill>
          <a:ln w="57150" cap="flat" cmpd="sng" algn="ctr">
            <a:solidFill>
              <a:srgbClr val="365F9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0000" tIns="180000" rIns="540000" bIns="180000" numCol="1" rtlCol="0" anchor="t" anchorCtr="0" compatLnSpc="1">
            <a:prstTxWarp prst="textNoShape">
              <a:avLst/>
            </a:prstTxWarp>
          </a:bodyPr>
          <a:lstStyle/>
          <a:p>
            <a:pPr algn="just" defTabSz="18000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tabLst>
                <a:tab pos="266400" algn="l"/>
              </a:tabLst>
            </a:pPr>
            <a:r>
              <a:rPr lang="de-DE" sz="4800" dirty="0" err="1" smtClean="0">
                <a:solidFill>
                  <a:srgbClr val="365F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de-DE" sz="4800" dirty="0" smtClean="0">
              <a:solidFill>
                <a:srgbClr val="365F9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Textbox Publikationen"/>
          <p:cNvSpPr/>
          <p:nvPr/>
        </p:nvSpPr>
        <p:spPr bwMode="auto">
          <a:xfrm>
            <a:off x="12697865" y="41243249"/>
            <a:ext cx="17426536" cy="3652683"/>
          </a:xfrm>
          <a:prstGeom prst="rect">
            <a:avLst/>
          </a:prstGeom>
          <a:solidFill>
            <a:schemeClr val="bg1"/>
          </a:solidFill>
          <a:ln w="57150" cap="flat" cmpd="sng" algn="ctr">
            <a:solidFill>
              <a:srgbClr val="365F9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0000" tIns="180000" rIns="540000" bIns="180000" numCol="1" rtlCol="0" anchor="t" anchorCtr="0" compatLnSpc="1">
            <a:prstTxWarp prst="textNoShape">
              <a:avLst/>
            </a:prstTxWarp>
          </a:bodyPr>
          <a:lstStyle/>
          <a:p>
            <a:pPr algn="just" defTabSz="558800">
              <a:spcAft>
                <a:spcPts val="1200"/>
              </a:spcAft>
            </a:pPr>
            <a:r>
              <a:rPr lang="de-DE" sz="4800" dirty="0" smtClean="0">
                <a:solidFill>
                  <a:srgbClr val="365F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  <a:endParaRPr lang="de-DE" sz="1600" dirty="0">
              <a:solidFill>
                <a:srgbClr val="365F9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558800">
              <a:lnSpc>
                <a:spcPct val="120000"/>
              </a:lnSpc>
              <a:spcAft>
                <a:spcPts val="600"/>
              </a:spcAft>
            </a:pPr>
            <a:endParaRPr lang="de-DE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Publikationen"/>
          <p:cNvSpPr/>
          <p:nvPr/>
        </p:nvSpPr>
        <p:spPr bwMode="auto">
          <a:xfrm>
            <a:off x="12697864" y="35996345"/>
            <a:ext cx="17426536" cy="4881870"/>
          </a:xfrm>
          <a:prstGeom prst="rect">
            <a:avLst/>
          </a:prstGeom>
          <a:solidFill>
            <a:schemeClr val="bg1"/>
          </a:solidFill>
          <a:ln w="57150" cap="flat" cmpd="sng" algn="ctr">
            <a:solidFill>
              <a:srgbClr val="365F9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0000" tIns="180000" rIns="540000" bIns="180000" numCol="1" rtlCol="0" anchor="t" anchorCtr="0" compatLnSpc="1">
            <a:prstTxWarp prst="textNoShape">
              <a:avLst/>
            </a:prstTxWarp>
          </a:bodyPr>
          <a:lstStyle/>
          <a:p>
            <a:pPr algn="just" defTabSz="558800">
              <a:spcAft>
                <a:spcPts val="1200"/>
              </a:spcAft>
            </a:pPr>
            <a:r>
              <a:rPr lang="de-DE" sz="4800" dirty="0" err="1" smtClean="0">
                <a:solidFill>
                  <a:srgbClr val="365F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  <a:endParaRPr lang="de-DE" sz="1600" dirty="0">
              <a:solidFill>
                <a:srgbClr val="365F9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558800">
              <a:lnSpc>
                <a:spcPct val="120000"/>
              </a:lnSpc>
              <a:spcAft>
                <a:spcPts val="600"/>
              </a:spcAft>
            </a:pPr>
            <a:endParaRPr lang="de-DE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5968" y="3619029"/>
            <a:ext cx="3693944" cy="2463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10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8D7EA"/>
            </a:gs>
            <a:gs pos="31000">
              <a:srgbClr val="365F9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9" name="Textbox Titel &amp; Autoren"/>
          <p:cNvSpPr/>
          <p:nvPr/>
        </p:nvSpPr>
        <p:spPr bwMode="auto">
          <a:xfrm>
            <a:off x="355600" y="359423"/>
            <a:ext cx="29768800" cy="5723467"/>
          </a:xfrm>
          <a:prstGeom prst="rect">
            <a:avLst/>
          </a:prstGeom>
          <a:solidFill>
            <a:schemeClr val="bg1"/>
          </a:solidFill>
          <a:ln w="57150" cap="flat" cmpd="sng" algn="ctr">
            <a:solidFill>
              <a:srgbClr val="365F9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180000" numCol="1" rtlCol="0" anchor="t" anchorCtr="0" compatLnSpc="1">
            <a:prstTxWarp prst="textNoShape">
              <a:avLst/>
            </a:prstTxWarp>
          </a:bodyPr>
          <a:lstStyle/>
          <a:p>
            <a:pPr algn="just" defTabSz="558800"/>
            <a:endParaRPr lang="de-DE" sz="2800" dirty="0">
              <a:solidFill>
                <a:srgbClr val="477D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558800"/>
            <a:endParaRPr lang="de-DE" sz="2800" dirty="0">
              <a:solidFill>
                <a:srgbClr val="477D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Gerade Verbindung 18"/>
          <p:cNvCxnSpPr/>
          <p:nvPr/>
        </p:nvCxnSpPr>
        <p:spPr bwMode="auto">
          <a:xfrm>
            <a:off x="6076950" y="4505426"/>
            <a:ext cx="18326100" cy="0"/>
          </a:xfrm>
          <a:prstGeom prst="line">
            <a:avLst/>
          </a:prstGeom>
          <a:ln w="57150">
            <a:solidFill>
              <a:srgbClr val="365F91"/>
            </a:solidFill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79" name="Textbox Autoren"/>
          <p:cNvSpPr txBox="1">
            <a:spLocks noChangeArrowheads="1"/>
          </p:cNvSpPr>
          <p:nvPr/>
        </p:nvSpPr>
        <p:spPr bwMode="auto">
          <a:xfrm>
            <a:off x="5943034" y="4714465"/>
            <a:ext cx="18593933" cy="2054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88665" tIns="194332" rIns="388665" bIns="194332">
            <a:spAutoFit/>
          </a:bodyPr>
          <a:lstStyle>
            <a:lvl1pPr algn="l" defTabSz="3735388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1866900" algn="l" defTabSz="3735388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3735388" algn="l" defTabSz="3735388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5607050" algn="l" defTabSz="3735388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7473950" algn="l" defTabSz="3735388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7931150" defTabSz="3735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8388350" defTabSz="3735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8845550" defTabSz="3735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9302750" defTabSz="3735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de-DE" sz="5400" i="1" dirty="0" err="1" smtClean="0">
                <a:solidFill>
                  <a:srgbClr val="365F91"/>
                </a:solidFill>
                <a:latin typeface="Arial" pitchFamily="34" charset="0"/>
                <a:cs typeface="Arial" pitchFamily="34" charset="0"/>
              </a:rPr>
              <a:t>Names</a:t>
            </a:r>
            <a:r>
              <a:rPr lang="de-DE" sz="5400" i="1" dirty="0" smtClean="0">
                <a:solidFill>
                  <a:srgbClr val="365F91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de-DE" sz="5400" i="1" dirty="0" err="1" smtClean="0">
                <a:solidFill>
                  <a:srgbClr val="365F91"/>
                </a:solidFill>
                <a:latin typeface="Arial" pitchFamily="34" charset="0"/>
                <a:cs typeface="Arial" pitchFamily="34" charset="0"/>
              </a:rPr>
              <a:t>Affiliations</a:t>
            </a:r>
            <a:endParaRPr lang="de-DE" sz="5400" i="1" dirty="0">
              <a:solidFill>
                <a:srgbClr val="365F9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de-DE" sz="5400" i="1" dirty="0">
              <a:solidFill>
                <a:srgbClr val="365F9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53" name="Textbox Titel"/>
          <p:cNvSpPr txBox="1"/>
          <p:nvPr/>
        </p:nvSpPr>
        <p:spPr>
          <a:xfrm>
            <a:off x="5985830" y="972101"/>
            <a:ext cx="18508340" cy="11079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olidFill>
                  <a:srgbClr val="365F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Title</a:t>
            </a:r>
            <a:endParaRPr lang="de-DE" sz="6600" dirty="0">
              <a:solidFill>
                <a:srgbClr val="477D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Vorarbeiten"/>
          <p:cNvSpPr/>
          <p:nvPr/>
        </p:nvSpPr>
        <p:spPr bwMode="auto">
          <a:xfrm>
            <a:off x="360947" y="24822150"/>
            <a:ext cx="12095999" cy="20073784"/>
          </a:xfrm>
          <a:prstGeom prst="rect">
            <a:avLst/>
          </a:prstGeom>
          <a:solidFill>
            <a:schemeClr val="bg1"/>
          </a:solidFill>
          <a:ln w="57150" cap="flat" cmpd="sng" algn="ctr">
            <a:solidFill>
              <a:srgbClr val="365F9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0000" tIns="180000" rIns="540000" bIns="180000" numCol="1" rtlCol="0" anchor="t" anchorCtr="0" compatLnSpc="1">
            <a:prstTxWarp prst="textNoShape">
              <a:avLst/>
            </a:prstTxWarp>
          </a:bodyPr>
          <a:lstStyle/>
          <a:p>
            <a:pPr algn="just" defTabSz="558800">
              <a:lnSpc>
                <a:spcPct val="120000"/>
              </a:lnSpc>
              <a:spcAft>
                <a:spcPts val="1200"/>
              </a:spcAft>
            </a:pPr>
            <a:r>
              <a:rPr lang="de-DE" sz="4800" dirty="0" err="1" smtClean="0">
                <a:solidFill>
                  <a:srgbClr val="365F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  <a:endParaRPr lang="de-DE" sz="4800" i="1" dirty="0" smtClean="0">
              <a:solidFill>
                <a:srgbClr val="365F9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558800">
              <a:lnSpc>
                <a:spcPct val="120000"/>
              </a:lnSpc>
              <a:spcAft>
                <a:spcPts val="600"/>
              </a:spcAft>
            </a:pPr>
            <a:r>
              <a:rPr lang="de-DE" sz="2800" dirty="0" err="1" smtClean="0">
                <a:solidFill>
                  <a:srgbClr val="365F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Heading</a:t>
            </a:r>
            <a:endParaRPr lang="de-DE" sz="2800" dirty="0" smtClean="0">
              <a:solidFill>
                <a:srgbClr val="365F9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558800">
              <a:lnSpc>
                <a:spcPct val="120000"/>
              </a:lnSpc>
              <a:spcAft>
                <a:spcPts val="600"/>
              </a:spcAft>
            </a:pPr>
            <a:r>
              <a:rPr lang="de-DE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Text </a:t>
            </a:r>
            <a:r>
              <a:rPr lang="de-DE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de-DE" sz="24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endParaRPr lang="de-DE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558800">
              <a:lnSpc>
                <a:spcPct val="120000"/>
              </a:lnSpc>
              <a:spcAft>
                <a:spcPts val="600"/>
              </a:spcAft>
            </a:pPr>
            <a:endParaRPr lang="de-DE" sz="4000" i="1" dirty="0">
              <a:solidFill>
                <a:srgbClr val="365F9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558800">
              <a:lnSpc>
                <a:spcPct val="120000"/>
              </a:lnSpc>
              <a:spcAft>
                <a:spcPts val="600"/>
              </a:spcAft>
            </a:pPr>
            <a:endParaRPr lang="de-DE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558800">
              <a:lnSpc>
                <a:spcPct val="120000"/>
              </a:lnSpc>
              <a:spcAft>
                <a:spcPts val="600"/>
              </a:spcAft>
            </a:pPr>
            <a:endParaRPr lang="de-DE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Hintergrund"/>
          <p:cNvSpPr/>
          <p:nvPr/>
        </p:nvSpPr>
        <p:spPr bwMode="auto">
          <a:xfrm>
            <a:off x="355600" y="6326904"/>
            <a:ext cx="12095999" cy="18211197"/>
          </a:xfrm>
          <a:prstGeom prst="rect">
            <a:avLst/>
          </a:prstGeom>
          <a:solidFill>
            <a:schemeClr val="bg1"/>
          </a:solidFill>
          <a:ln w="57150" cap="flat" cmpd="sng" algn="ctr">
            <a:solidFill>
              <a:srgbClr val="365F9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0000" tIns="180000" rIns="540000" bIns="180000" numCol="1" rtlCol="0" anchor="t" anchorCtr="0" compatLnSpc="1">
            <a:prstTxWarp prst="textNoShape">
              <a:avLst/>
            </a:prstTxWarp>
          </a:bodyPr>
          <a:lstStyle/>
          <a:p>
            <a:pPr algn="just" defTabSz="558800">
              <a:lnSpc>
                <a:spcPct val="120000"/>
              </a:lnSpc>
              <a:spcAft>
                <a:spcPts val="1200"/>
              </a:spcAft>
            </a:pPr>
            <a:r>
              <a:rPr lang="de-DE" sz="4800" dirty="0" smtClean="0">
                <a:solidFill>
                  <a:srgbClr val="365F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  <a:p>
            <a:pPr algn="just" defTabSz="5588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de-DE" sz="2800" dirty="0" err="1" smtClean="0">
                <a:solidFill>
                  <a:srgbClr val="365F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Heading</a:t>
            </a:r>
            <a:endParaRPr lang="de-DE" sz="2800" dirty="0" smtClean="0">
              <a:solidFill>
                <a:srgbClr val="365F9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5588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de-DE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Text </a:t>
            </a:r>
            <a:r>
              <a:rPr lang="de-DE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de-DE" sz="24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endParaRPr lang="de-DE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5588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de-DE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5588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de-DE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7" name="Textbox Ziele &amp; Arbeitsprogramm"/>
          <p:cNvSpPr/>
          <p:nvPr/>
        </p:nvSpPr>
        <p:spPr bwMode="auto">
          <a:xfrm>
            <a:off x="12697865" y="6326903"/>
            <a:ext cx="17426536" cy="29304408"/>
          </a:xfrm>
          <a:prstGeom prst="rect">
            <a:avLst/>
          </a:prstGeom>
          <a:solidFill>
            <a:schemeClr val="bg1"/>
          </a:solidFill>
          <a:ln w="57150" cap="flat" cmpd="sng" algn="ctr">
            <a:solidFill>
              <a:srgbClr val="365F9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0000" tIns="180000" rIns="540000" bIns="180000" numCol="1" rtlCol="0" anchor="t" anchorCtr="0" compatLnSpc="1">
            <a:prstTxWarp prst="textNoShape">
              <a:avLst/>
            </a:prstTxWarp>
          </a:bodyPr>
          <a:lstStyle/>
          <a:p>
            <a:pPr algn="just" defTabSz="18000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tabLst>
                <a:tab pos="266400" algn="l"/>
              </a:tabLst>
            </a:pPr>
            <a:r>
              <a:rPr lang="de-DE" sz="4800" dirty="0" err="1" smtClean="0">
                <a:solidFill>
                  <a:srgbClr val="365F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de-DE" sz="4800" dirty="0" smtClean="0">
              <a:solidFill>
                <a:srgbClr val="365F9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Textbox Publikationen"/>
          <p:cNvSpPr/>
          <p:nvPr/>
        </p:nvSpPr>
        <p:spPr bwMode="auto">
          <a:xfrm>
            <a:off x="12697865" y="41243249"/>
            <a:ext cx="17426536" cy="3652683"/>
          </a:xfrm>
          <a:prstGeom prst="rect">
            <a:avLst/>
          </a:prstGeom>
          <a:solidFill>
            <a:schemeClr val="bg1"/>
          </a:solidFill>
          <a:ln w="57150" cap="flat" cmpd="sng" algn="ctr">
            <a:solidFill>
              <a:srgbClr val="365F9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0000" tIns="180000" rIns="540000" bIns="180000" numCol="1" rtlCol="0" anchor="t" anchorCtr="0" compatLnSpc="1">
            <a:prstTxWarp prst="textNoShape">
              <a:avLst/>
            </a:prstTxWarp>
          </a:bodyPr>
          <a:lstStyle/>
          <a:p>
            <a:pPr algn="just" defTabSz="558800">
              <a:spcAft>
                <a:spcPts val="1200"/>
              </a:spcAft>
            </a:pPr>
            <a:r>
              <a:rPr lang="de-DE" sz="4800" dirty="0" smtClean="0">
                <a:solidFill>
                  <a:srgbClr val="365F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  <a:endParaRPr lang="de-DE" sz="1600" dirty="0">
              <a:solidFill>
                <a:srgbClr val="365F9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558800">
              <a:lnSpc>
                <a:spcPct val="120000"/>
              </a:lnSpc>
              <a:spcAft>
                <a:spcPts val="600"/>
              </a:spcAft>
            </a:pPr>
            <a:endParaRPr lang="de-DE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Publikationen"/>
          <p:cNvSpPr/>
          <p:nvPr/>
        </p:nvSpPr>
        <p:spPr bwMode="auto">
          <a:xfrm>
            <a:off x="12697864" y="35996345"/>
            <a:ext cx="17426536" cy="4881870"/>
          </a:xfrm>
          <a:prstGeom prst="rect">
            <a:avLst/>
          </a:prstGeom>
          <a:solidFill>
            <a:schemeClr val="bg1"/>
          </a:solidFill>
          <a:ln w="57150" cap="flat" cmpd="sng" algn="ctr">
            <a:solidFill>
              <a:srgbClr val="365F9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0000" tIns="180000" rIns="540000" bIns="180000" numCol="1" rtlCol="0" anchor="t" anchorCtr="0" compatLnSpc="1">
            <a:prstTxWarp prst="textNoShape">
              <a:avLst/>
            </a:prstTxWarp>
          </a:bodyPr>
          <a:lstStyle/>
          <a:p>
            <a:pPr algn="just" defTabSz="558800">
              <a:spcAft>
                <a:spcPts val="1200"/>
              </a:spcAft>
            </a:pPr>
            <a:r>
              <a:rPr lang="de-DE" sz="4800" dirty="0" err="1" smtClean="0">
                <a:solidFill>
                  <a:srgbClr val="365F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  <a:endParaRPr lang="de-DE" sz="1600" dirty="0">
              <a:solidFill>
                <a:srgbClr val="365F9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558800">
              <a:lnSpc>
                <a:spcPct val="120000"/>
              </a:lnSpc>
              <a:spcAft>
                <a:spcPts val="600"/>
              </a:spcAft>
            </a:pPr>
            <a:endParaRPr lang="de-DE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hteck 12"/>
          <p:cNvSpPr/>
          <p:nvPr/>
        </p:nvSpPr>
        <p:spPr bwMode="auto">
          <a:xfrm>
            <a:off x="355600" y="359423"/>
            <a:ext cx="3888000" cy="5723467"/>
          </a:xfrm>
          <a:prstGeom prst="rect">
            <a:avLst/>
          </a:prstGeom>
          <a:solidFill>
            <a:srgbClr val="FF0000"/>
          </a:solidFill>
          <a:ln w="57150" cap="flat" cmpd="sng" algn="ctr">
            <a:solidFill>
              <a:srgbClr val="365F9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558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14000" dirty="0" err="1">
                <a:solidFill>
                  <a:schemeClr val="bg1"/>
                </a:solidFill>
              </a:rPr>
              <a:t>B</a:t>
            </a:r>
            <a:r>
              <a:rPr kumimoji="0" lang="de-DE" sz="140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x</a:t>
            </a:r>
            <a:endParaRPr kumimoji="0" lang="de-DE" sz="14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pic>
        <p:nvPicPr>
          <p:cNvPr id="14" name="Textbox iCANx 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54773" y="771631"/>
            <a:ext cx="3436334" cy="3270546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5968" y="3619029"/>
            <a:ext cx="3693944" cy="2463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85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8D7EA"/>
            </a:gs>
            <a:gs pos="31000">
              <a:srgbClr val="365F9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9" name="Textbox Titel &amp; Autoren"/>
          <p:cNvSpPr/>
          <p:nvPr/>
        </p:nvSpPr>
        <p:spPr bwMode="auto">
          <a:xfrm>
            <a:off x="355600" y="359423"/>
            <a:ext cx="29768800" cy="5723467"/>
          </a:xfrm>
          <a:prstGeom prst="rect">
            <a:avLst/>
          </a:prstGeom>
          <a:solidFill>
            <a:schemeClr val="bg1"/>
          </a:solidFill>
          <a:ln w="57150" cap="flat" cmpd="sng" algn="ctr">
            <a:solidFill>
              <a:srgbClr val="365F9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180000" numCol="1" rtlCol="0" anchor="t" anchorCtr="0" compatLnSpc="1">
            <a:prstTxWarp prst="textNoShape">
              <a:avLst/>
            </a:prstTxWarp>
          </a:bodyPr>
          <a:lstStyle/>
          <a:p>
            <a:pPr algn="just" defTabSz="558800"/>
            <a:endParaRPr lang="de-DE" sz="2800" dirty="0">
              <a:solidFill>
                <a:srgbClr val="477D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558800"/>
            <a:endParaRPr lang="de-DE" sz="2800" dirty="0">
              <a:solidFill>
                <a:srgbClr val="477D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Gerade Verbindung 18"/>
          <p:cNvCxnSpPr/>
          <p:nvPr/>
        </p:nvCxnSpPr>
        <p:spPr bwMode="auto">
          <a:xfrm>
            <a:off x="6076950" y="4505426"/>
            <a:ext cx="18326100" cy="0"/>
          </a:xfrm>
          <a:prstGeom prst="line">
            <a:avLst/>
          </a:prstGeom>
          <a:ln w="57150">
            <a:solidFill>
              <a:srgbClr val="365F91"/>
            </a:solidFill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79" name="Textbox Autoren"/>
          <p:cNvSpPr txBox="1">
            <a:spLocks noChangeArrowheads="1"/>
          </p:cNvSpPr>
          <p:nvPr/>
        </p:nvSpPr>
        <p:spPr bwMode="auto">
          <a:xfrm>
            <a:off x="5943034" y="4714465"/>
            <a:ext cx="18593933" cy="2054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88665" tIns="194332" rIns="388665" bIns="194332">
            <a:spAutoFit/>
          </a:bodyPr>
          <a:lstStyle>
            <a:lvl1pPr algn="l" defTabSz="3735388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1866900" algn="l" defTabSz="3735388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3735388" algn="l" defTabSz="3735388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5607050" algn="l" defTabSz="3735388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7473950" algn="l" defTabSz="3735388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7931150" defTabSz="3735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8388350" defTabSz="3735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8845550" defTabSz="3735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9302750" defTabSz="3735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de-DE" sz="5400" i="1" dirty="0" err="1" smtClean="0">
                <a:solidFill>
                  <a:srgbClr val="365F91"/>
                </a:solidFill>
                <a:latin typeface="Arial" pitchFamily="34" charset="0"/>
                <a:cs typeface="Arial" pitchFamily="34" charset="0"/>
              </a:rPr>
              <a:t>Names</a:t>
            </a:r>
            <a:r>
              <a:rPr lang="de-DE" sz="5400" i="1" dirty="0" smtClean="0">
                <a:solidFill>
                  <a:srgbClr val="365F91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de-DE" sz="5400" i="1" dirty="0" err="1" smtClean="0">
                <a:solidFill>
                  <a:srgbClr val="365F91"/>
                </a:solidFill>
                <a:latin typeface="Arial" pitchFamily="34" charset="0"/>
                <a:cs typeface="Arial" pitchFamily="34" charset="0"/>
              </a:rPr>
              <a:t>Affiliations</a:t>
            </a:r>
            <a:endParaRPr lang="de-DE" sz="5400" i="1" dirty="0">
              <a:solidFill>
                <a:srgbClr val="365F9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de-DE" sz="5400" i="1" dirty="0">
              <a:solidFill>
                <a:srgbClr val="365F9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53" name="Textbox Titel"/>
          <p:cNvSpPr txBox="1"/>
          <p:nvPr/>
        </p:nvSpPr>
        <p:spPr>
          <a:xfrm>
            <a:off x="5985830" y="972101"/>
            <a:ext cx="18508340" cy="11079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olidFill>
                  <a:srgbClr val="365F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Title</a:t>
            </a:r>
            <a:endParaRPr lang="de-DE" sz="6600" dirty="0">
              <a:solidFill>
                <a:srgbClr val="477D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Vorarbeiten"/>
          <p:cNvSpPr/>
          <p:nvPr/>
        </p:nvSpPr>
        <p:spPr bwMode="auto">
          <a:xfrm>
            <a:off x="360947" y="24822150"/>
            <a:ext cx="12095999" cy="20073784"/>
          </a:xfrm>
          <a:prstGeom prst="rect">
            <a:avLst/>
          </a:prstGeom>
          <a:solidFill>
            <a:schemeClr val="bg1"/>
          </a:solidFill>
          <a:ln w="57150" cap="flat" cmpd="sng" algn="ctr">
            <a:solidFill>
              <a:srgbClr val="365F9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0000" tIns="180000" rIns="540000" bIns="180000" numCol="1" rtlCol="0" anchor="t" anchorCtr="0" compatLnSpc="1">
            <a:prstTxWarp prst="textNoShape">
              <a:avLst/>
            </a:prstTxWarp>
          </a:bodyPr>
          <a:lstStyle/>
          <a:p>
            <a:pPr algn="just" defTabSz="558800">
              <a:lnSpc>
                <a:spcPct val="120000"/>
              </a:lnSpc>
              <a:spcAft>
                <a:spcPts val="1200"/>
              </a:spcAft>
            </a:pPr>
            <a:r>
              <a:rPr lang="de-DE" sz="4800" dirty="0" err="1" smtClean="0">
                <a:solidFill>
                  <a:srgbClr val="365F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  <a:endParaRPr lang="de-DE" sz="4800" i="1" dirty="0" smtClean="0">
              <a:solidFill>
                <a:srgbClr val="365F9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558800">
              <a:lnSpc>
                <a:spcPct val="120000"/>
              </a:lnSpc>
              <a:spcAft>
                <a:spcPts val="600"/>
              </a:spcAft>
            </a:pPr>
            <a:r>
              <a:rPr lang="de-DE" sz="2800" dirty="0" err="1" smtClean="0">
                <a:solidFill>
                  <a:srgbClr val="365F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Heading</a:t>
            </a:r>
            <a:endParaRPr lang="de-DE" sz="2800" dirty="0" smtClean="0">
              <a:solidFill>
                <a:srgbClr val="365F9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558800">
              <a:lnSpc>
                <a:spcPct val="120000"/>
              </a:lnSpc>
              <a:spcAft>
                <a:spcPts val="600"/>
              </a:spcAft>
            </a:pPr>
            <a:r>
              <a:rPr lang="de-DE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Text </a:t>
            </a:r>
            <a:r>
              <a:rPr lang="de-DE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de-DE" sz="24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endParaRPr lang="de-DE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558800">
              <a:lnSpc>
                <a:spcPct val="120000"/>
              </a:lnSpc>
              <a:spcAft>
                <a:spcPts val="600"/>
              </a:spcAft>
            </a:pPr>
            <a:endParaRPr lang="de-DE" sz="4000" i="1" dirty="0">
              <a:solidFill>
                <a:srgbClr val="365F9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558800">
              <a:lnSpc>
                <a:spcPct val="120000"/>
              </a:lnSpc>
              <a:spcAft>
                <a:spcPts val="600"/>
              </a:spcAft>
            </a:pPr>
            <a:endParaRPr lang="de-DE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558800">
              <a:lnSpc>
                <a:spcPct val="120000"/>
              </a:lnSpc>
              <a:spcAft>
                <a:spcPts val="600"/>
              </a:spcAft>
            </a:pPr>
            <a:endParaRPr lang="de-DE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Hintergrund"/>
          <p:cNvSpPr/>
          <p:nvPr/>
        </p:nvSpPr>
        <p:spPr bwMode="auto">
          <a:xfrm>
            <a:off x="355600" y="6326904"/>
            <a:ext cx="12095999" cy="18211197"/>
          </a:xfrm>
          <a:prstGeom prst="rect">
            <a:avLst/>
          </a:prstGeom>
          <a:solidFill>
            <a:schemeClr val="bg1"/>
          </a:solidFill>
          <a:ln w="57150" cap="flat" cmpd="sng" algn="ctr">
            <a:solidFill>
              <a:srgbClr val="365F9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0000" tIns="180000" rIns="540000" bIns="180000" numCol="1" rtlCol="0" anchor="t" anchorCtr="0" compatLnSpc="1">
            <a:prstTxWarp prst="textNoShape">
              <a:avLst/>
            </a:prstTxWarp>
          </a:bodyPr>
          <a:lstStyle/>
          <a:p>
            <a:pPr algn="just" defTabSz="558800">
              <a:lnSpc>
                <a:spcPct val="120000"/>
              </a:lnSpc>
              <a:spcAft>
                <a:spcPts val="1200"/>
              </a:spcAft>
            </a:pPr>
            <a:r>
              <a:rPr lang="de-DE" sz="4800" dirty="0" smtClean="0">
                <a:solidFill>
                  <a:srgbClr val="365F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  <a:p>
            <a:pPr algn="just" defTabSz="5588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de-DE" sz="2800" dirty="0" err="1" smtClean="0">
                <a:solidFill>
                  <a:srgbClr val="365F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Heading</a:t>
            </a:r>
            <a:endParaRPr lang="de-DE" sz="2800" dirty="0" smtClean="0">
              <a:solidFill>
                <a:srgbClr val="365F9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5588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de-DE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Text </a:t>
            </a:r>
            <a:r>
              <a:rPr lang="de-DE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de-DE" sz="24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endParaRPr lang="de-DE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5588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de-DE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5588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de-DE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7" name="Textbox Ziele &amp; Arbeitsprogramm"/>
          <p:cNvSpPr/>
          <p:nvPr/>
        </p:nvSpPr>
        <p:spPr bwMode="auto">
          <a:xfrm>
            <a:off x="12697865" y="6326903"/>
            <a:ext cx="17426536" cy="29304408"/>
          </a:xfrm>
          <a:prstGeom prst="rect">
            <a:avLst/>
          </a:prstGeom>
          <a:solidFill>
            <a:schemeClr val="bg1"/>
          </a:solidFill>
          <a:ln w="57150" cap="flat" cmpd="sng" algn="ctr">
            <a:solidFill>
              <a:srgbClr val="365F9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0000" tIns="180000" rIns="540000" bIns="180000" numCol="1" rtlCol="0" anchor="t" anchorCtr="0" compatLnSpc="1">
            <a:prstTxWarp prst="textNoShape">
              <a:avLst/>
            </a:prstTxWarp>
          </a:bodyPr>
          <a:lstStyle/>
          <a:p>
            <a:pPr algn="just" defTabSz="18000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tabLst>
                <a:tab pos="266400" algn="l"/>
              </a:tabLst>
            </a:pPr>
            <a:r>
              <a:rPr lang="de-DE" sz="4800" dirty="0" err="1" smtClean="0">
                <a:solidFill>
                  <a:srgbClr val="365F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de-DE" sz="4800" dirty="0" smtClean="0">
              <a:solidFill>
                <a:srgbClr val="365F9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Textbox Publikationen"/>
          <p:cNvSpPr/>
          <p:nvPr/>
        </p:nvSpPr>
        <p:spPr bwMode="auto">
          <a:xfrm>
            <a:off x="12697865" y="41243249"/>
            <a:ext cx="17426536" cy="3652683"/>
          </a:xfrm>
          <a:prstGeom prst="rect">
            <a:avLst/>
          </a:prstGeom>
          <a:solidFill>
            <a:schemeClr val="bg1"/>
          </a:solidFill>
          <a:ln w="57150" cap="flat" cmpd="sng" algn="ctr">
            <a:solidFill>
              <a:srgbClr val="365F9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0000" tIns="180000" rIns="540000" bIns="180000" numCol="1" rtlCol="0" anchor="t" anchorCtr="0" compatLnSpc="1">
            <a:prstTxWarp prst="textNoShape">
              <a:avLst/>
            </a:prstTxWarp>
          </a:bodyPr>
          <a:lstStyle/>
          <a:p>
            <a:pPr algn="just" defTabSz="558800">
              <a:spcAft>
                <a:spcPts val="1200"/>
              </a:spcAft>
            </a:pPr>
            <a:r>
              <a:rPr lang="de-DE" sz="4800" dirty="0" smtClean="0">
                <a:solidFill>
                  <a:srgbClr val="365F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  <a:endParaRPr lang="de-DE" sz="1600" dirty="0">
              <a:solidFill>
                <a:srgbClr val="365F9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558800">
              <a:lnSpc>
                <a:spcPct val="120000"/>
              </a:lnSpc>
              <a:spcAft>
                <a:spcPts val="600"/>
              </a:spcAft>
            </a:pPr>
            <a:endParaRPr lang="de-DE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Publikationen"/>
          <p:cNvSpPr/>
          <p:nvPr/>
        </p:nvSpPr>
        <p:spPr bwMode="auto">
          <a:xfrm>
            <a:off x="12697864" y="35996345"/>
            <a:ext cx="17426536" cy="4881870"/>
          </a:xfrm>
          <a:prstGeom prst="rect">
            <a:avLst/>
          </a:prstGeom>
          <a:solidFill>
            <a:schemeClr val="bg1"/>
          </a:solidFill>
          <a:ln w="57150" cap="flat" cmpd="sng" algn="ctr">
            <a:solidFill>
              <a:srgbClr val="365F9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0000" tIns="180000" rIns="540000" bIns="180000" numCol="1" rtlCol="0" anchor="t" anchorCtr="0" compatLnSpc="1">
            <a:prstTxWarp prst="textNoShape">
              <a:avLst/>
            </a:prstTxWarp>
          </a:bodyPr>
          <a:lstStyle/>
          <a:p>
            <a:pPr algn="just" defTabSz="558800">
              <a:spcAft>
                <a:spcPts val="1200"/>
              </a:spcAft>
            </a:pPr>
            <a:r>
              <a:rPr lang="de-DE" sz="4800" dirty="0" err="1" smtClean="0">
                <a:solidFill>
                  <a:srgbClr val="365F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  <a:endParaRPr lang="de-DE" sz="1600" dirty="0">
              <a:solidFill>
                <a:srgbClr val="365F9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558800">
              <a:lnSpc>
                <a:spcPct val="120000"/>
              </a:lnSpc>
              <a:spcAft>
                <a:spcPts val="600"/>
              </a:spcAft>
            </a:pPr>
            <a:endParaRPr lang="de-DE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hteck 12"/>
          <p:cNvSpPr/>
          <p:nvPr/>
        </p:nvSpPr>
        <p:spPr bwMode="auto">
          <a:xfrm>
            <a:off x="355600" y="359421"/>
            <a:ext cx="3888000" cy="5723467"/>
          </a:xfrm>
          <a:prstGeom prst="rect">
            <a:avLst/>
          </a:prstGeom>
          <a:solidFill>
            <a:srgbClr val="7F7F7F"/>
          </a:solidFill>
          <a:ln w="57150" cap="flat" cmpd="sng" algn="ctr">
            <a:solidFill>
              <a:srgbClr val="365F9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558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14000" dirty="0" smtClean="0">
                <a:solidFill>
                  <a:schemeClr val="bg1"/>
                </a:solidFill>
              </a:rPr>
              <a:t>C</a:t>
            </a:r>
            <a:endParaRPr kumimoji="0" lang="de-DE" sz="14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pic>
        <p:nvPicPr>
          <p:cNvPr id="14" name="Textbox iCANx 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54773" y="771631"/>
            <a:ext cx="3436334" cy="3270546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5968" y="3619029"/>
            <a:ext cx="3693944" cy="2463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45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8D7EA"/>
            </a:gs>
            <a:gs pos="31000">
              <a:srgbClr val="365F9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9" name="Textbox Titel &amp; Autoren"/>
          <p:cNvSpPr/>
          <p:nvPr/>
        </p:nvSpPr>
        <p:spPr bwMode="auto">
          <a:xfrm>
            <a:off x="355600" y="359423"/>
            <a:ext cx="29768800" cy="5723467"/>
          </a:xfrm>
          <a:prstGeom prst="rect">
            <a:avLst/>
          </a:prstGeom>
          <a:solidFill>
            <a:schemeClr val="bg1"/>
          </a:solidFill>
          <a:ln w="57150" cap="flat" cmpd="sng" algn="ctr">
            <a:solidFill>
              <a:srgbClr val="365F9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180000" numCol="1" rtlCol="0" anchor="t" anchorCtr="0" compatLnSpc="1">
            <a:prstTxWarp prst="textNoShape">
              <a:avLst/>
            </a:prstTxWarp>
          </a:bodyPr>
          <a:lstStyle/>
          <a:p>
            <a:pPr algn="just" defTabSz="558800"/>
            <a:endParaRPr lang="de-DE" sz="2800" dirty="0">
              <a:solidFill>
                <a:srgbClr val="477D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558800"/>
            <a:endParaRPr lang="de-DE" sz="2800" dirty="0">
              <a:solidFill>
                <a:srgbClr val="477D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Gerade Verbindung 18"/>
          <p:cNvCxnSpPr/>
          <p:nvPr/>
        </p:nvCxnSpPr>
        <p:spPr bwMode="auto">
          <a:xfrm>
            <a:off x="6076950" y="4505426"/>
            <a:ext cx="18326100" cy="0"/>
          </a:xfrm>
          <a:prstGeom prst="line">
            <a:avLst/>
          </a:prstGeom>
          <a:ln w="57150">
            <a:solidFill>
              <a:srgbClr val="365F91"/>
            </a:solidFill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79" name="Textbox Autoren"/>
          <p:cNvSpPr txBox="1">
            <a:spLocks noChangeArrowheads="1"/>
          </p:cNvSpPr>
          <p:nvPr/>
        </p:nvSpPr>
        <p:spPr bwMode="auto">
          <a:xfrm>
            <a:off x="5943034" y="4714465"/>
            <a:ext cx="18593933" cy="2054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88665" tIns="194332" rIns="388665" bIns="194332">
            <a:spAutoFit/>
          </a:bodyPr>
          <a:lstStyle>
            <a:lvl1pPr algn="l" defTabSz="3735388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1866900" algn="l" defTabSz="3735388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3735388" algn="l" defTabSz="3735388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5607050" algn="l" defTabSz="3735388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7473950" algn="l" defTabSz="3735388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7931150" defTabSz="3735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8388350" defTabSz="3735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8845550" defTabSz="3735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9302750" defTabSz="3735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de-DE" sz="5400" i="1" dirty="0" err="1" smtClean="0">
                <a:solidFill>
                  <a:srgbClr val="365F91"/>
                </a:solidFill>
                <a:latin typeface="Arial" pitchFamily="34" charset="0"/>
                <a:cs typeface="Arial" pitchFamily="34" charset="0"/>
              </a:rPr>
              <a:t>Names</a:t>
            </a:r>
            <a:r>
              <a:rPr lang="de-DE" sz="5400" i="1" dirty="0" smtClean="0">
                <a:solidFill>
                  <a:srgbClr val="365F91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de-DE" sz="5400" i="1" dirty="0" err="1" smtClean="0">
                <a:solidFill>
                  <a:srgbClr val="365F91"/>
                </a:solidFill>
                <a:latin typeface="Arial" pitchFamily="34" charset="0"/>
                <a:cs typeface="Arial" pitchFamily="34" charset="0"/>
              </a:rPr>
              <a:t>Affiliations</a:t>
            </a:r>
            <a:endParaRPr lang="de-DE" sz="5400" i="1" dirty="0">
              <a:solidFill>
                <a:srgbClr val="365F9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de-DE" sz="5400" i="1" dirty="0">
              <a:solidFill>
                <a:srgbClr val="365F9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53" name="Textbox Titel"/>
          <p:cNvSpPr txBox="1"/>
          <p:nvPr/>
        </p:nvSpPr>
        <p:spPr>
          <a:xfrm>
            <a:off x="5985830" y="972101"/>
            <a:ext cx="18508340" cy="11079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olidFill>
                  <a:srgbClr val="365F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Title</a:t>
            </a:r>
            <a:endParaRPr lang="de-DE" sz="6600" dirty="0">
              <a:solidFill>
                <a:srgbClr val="477D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Vorarbeiten"/>
          <p:cNvSpPr/>
          <p:nvPr/>
        </p:nvSpPr>
        <p:spPr bwMode="auto">
          <a:xfrm>
            <a:off x="360947" y="24822150"/>
            <a:ext cx="12095999" cy="20073784"/>
          </a:xfrm>
          <a:prstGeom prst="rect">
            <a:avLst/>
          </a:prstGeom>
          <a:solidFill>
            <a:schemeClr val="bg1"/>
          </a:solidFill>
          <a:ln w="57150" cap="flat" cmpd="sng" algn="ctr">
            <a:solidFill>
              <a:srgbClr val="365F9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0000" tIns="180000" rIns="540000" bIns="180000" numCol="1" rtlCol="0" anchor="t" anchorCtr="0" compatLnSpc="1">
            <a:prstTxWarp prst="textNoShape">
              <a:avLst/>
            </a:prstTxWarp>
          </a:bodyPr>
          <a:lstStyle/>
          <a:p>
            <a:pPr algn="just" defTabSz="558800">
              <a:lnSpc>
                <a:spcPct val="120000"/>
              </a:lnSpc>
              <a:spcAft>
                <a:spcPts val="1200"/>
              </a:spcAft>
            </a:pPr>
            <a:r>
              <a:rPr lang="de-DE" sz="4800" dirty="0" err="1" smtClean="0">
                <a:solidFill>
                  <a:srgbClr val="365F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  <a:endParaRPr lang="de-DE" sz="4800" i="1" dirty="0" smtClean="0">
              <a:solidFill>
                <a:srgbClr val="365F9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558800">
              <a:lnSpc>
                <a:spcPct val="120000"/>
              </a:lnSpc>
              <a:spcAft>
                <a:spcPts val="600"/>
              </a:spcAft>
            </a:pPr>
            <a:r>
              <a:rPr lang="de-DE" sz="2800" dirty="0" err="1" smtClean="0">
                <a:solidFill>
                  <a:srgbClr val="365F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Heading</a:t>
            </a:r>
            <a:endParaRPr lang="de-DE" sz="2800" dirty="0" smtClean="0">
              <a:solidFill>
                <a:srgbClr val="365F9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558800">
              <a:lnSpc>
                <a:spcPct val="120000"/>
              </a:lnSpc>
              <a:spcAft>
                <a:spcPts val="600"/>
              </a:spcAft>
            </a:pPr>
            <a:r>
              <a:rPr lang="de-DE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Text </a:t>
            </a:r>
            <a:r>
              <a:rPr lang="de-DE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de-DE" sz="24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endParaRPr lang="de-DE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558800">
              <a:lnSpc>
                <a:spcPct val="120000"/>
              </a:lnSpc>
              <a:spcAft>
                <a:spcPts val="600"/>
              </a:spcAft>
            </a:pPr>
            <a:endParaRPr lang="de-DE" sz="4000" i="1" dirty="0">
              <a:solidFill>
                <a:srgbClr val="365F9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558800">
              <a:lnSpc>
                <a:spcPct val="120000"/>
              </a:lnSpc>
              <a:spcAft>
                <a:spcPts val="600"/>
              </a:spcAft>
            </a:pPr>
            <a:endParaRPr lang="de-DE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558800">
              <a:lnSpc>
                <a:spcPct val="120000"/>
              </a:lnSpc>
              <a:spcAft>
                <a:spcPts val="600"/>
              </a:spcAft>
            </a:pPr>
            <a:endParaRPr lang="de-DE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Hintergrund"/>
          <p:cNvSpPr/>
          <p:nvPr/>
        </p:nvSpPr>
        <p:spPr bwMode="auto">
          <a:xfrm>
            <a:off x="355600" y="6326904"/>
            <a:ext cx="12095999" cy="18211197"/>
          </a:xfrm>
          <a:prstGeom prst="rect">
            <a:avLst/>
          </a:prstGeom>
          <a:solidFill>
            <a:schemeClr val="bg1"/>
          </a:solidFill>
          <a:ln w="57150" cap="flat" cmpd="sng" algn="ctr">
            <a:solidFill>
              <a:srgbClr val="365F9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0000" tIns="180000" rIns="540000" bIns="180000" numCol="1" rtlCol="0" anchor="t" anchorCtr="0" compatLnSpc="1">
            <a:prstTxWarp prst="textNoShape">
              <a:avLst/>
            </a:prstTxWarp>
          </a:bodyPr>
          <a:lstStyle/>
          <a:p>
            <a:pPr algn="just" defTabSz="558800">
              <a:lnSpc>
                <a:spcPct val="120000"/>
              </a:lnSpc>
              <a:spcAft>
                <a:spcPts val="1200"/>
              </a:spcAft>
            </a:pPr>
            <a:r>
              <a:rPr lang="de-DE" sz="4800" dirty="0" smtClean="0">
                <a:solidFill>
                  <a:srgbClr val="365F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  <a:p>
            <a:pPr algn="just" defTabSz="5588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de-DE" sz="2800" dirty="0" err="1" smtClean="0">
                <a:solidFill>
                  <a:srgbClr val="365F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Heading</a:t>
            </a:r>
            <a:endParaRPr lang="de-DE" sz="2800" dirty="0" smtClean="0">
              <a:solidFill>
                <a:srgbClr val="365F9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5588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de-DE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Text </a:t>
            </a:r>
            <a:r>
              <a:rPr lang="de-DE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de-DE" sz="24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endParaRPr lang="de-DE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5588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de-DE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5588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de-DE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7" name="Textbox Ziele &amp; Arbeitsprogramm"/>
          <p:cNvSpPr/>
          <p:nvPr/>
        </p:nvSpPr>
        <p:spPr bwMode="auto">
          <a:xfrm>
            <a:off x="12697865" y="6326903"/>
            <a:ext cx="17426536" cy="29304408"/>
          </a:xfrm>
          <a:prstGeom prst="rect">
            <a:avLst/>
          </a:prstGeom>
          <a:solidFill>
            <a:schemeClr val="bg1"/>
          </a:solidFill>
          <a:ln w="57150" cap="flat" cmpd="sng" algn="ctr">
            <a:solidFill>
              <a:srgbClr val="365F9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0000" tIns="180000" rIns="540000" bIns="180000" numCol="1" rtlCol="0" anchor="t" anchorCtr="0" compatLnSpc="1">
            <a:prstTxWarp prst="textNoShape">
              <a:avLst/>
            </a:prstTxWarp>
          </a:bodyPr>
          <a:lstStyle/>
          <a:p>
            <a:pPr algn="just" defTabSz="18000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tabLst>
                <a:tab pos="266400" algn="l"/>
              </a:tabLst>
            </a:pPr>
            <a:r>
              <a:rPr lang="de-DE" sz="4800" dirty="0" err="1" smtClean="0">
                <a:solidFill>
                  <a:srgbClr val="365F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de-DE" sz="4800" dirty="0" smtClean="0">
              <a:solidFill>
                <a:srgbClr val="365F9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Textbox Publikationen"/>
          <p:cNvSpPr/>
          <p:nvPr/>
        </p:nvSpPr>
        <p:spPr bwMode="auto">
          <a:xfrm>
            <a:off x="12697865" y="41243249"/>
            <a:ext cx="17426536" cy="3652683"/>
          </a:xfrm>
          <a:prstGeom prst="rect">
            <a:avLst/>
          </a:prstGeom>
          <a:solidFill>
            <a:schemeClr val="bg1"/>
          </a:solidFill>
          <a:ln w="57150" cap="flat" cmpd="sng" algn="ctr">
            <a:solidFill>
              <a:srgbClr val="365F9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0000" tIns="180000" rIns="540000" bIns="180000" numCol="1" rtlCol="0" anchor="t" anchorCtr="0" compatLnSpc="1">
            <a:prstTxWarp prst="textNoShape">
              <a:avLst/>
            </a:prstTxWarp>
          </a:bodyPr>
          <a:lstStyle/>
          <a:p>
            <a:pPr algn="just" defTabSz="558800">
              <a:spcAft>
                <a:spcPts val="1200"/>
              </a:spcAft>
            </a:pPr>
            <a:r>
              <a:rPr lang="de-DE" sz="4800" dirty="0" smtClean="0">
                <a:solidFill>
                  <a:srgbClr val="365F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  <a:endParaRPr lang="de-DE" sz="1600" dirty="0">
              <a:solidFill>
                <a:srgbClr val="365F9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558800">
              <a:lnSpc>
                <a:spcPct val="120000"/>
              </a:lnSpc>
              <a:spcAft>
                <a:spcPts val="600"/>
              </a:spcAft>
            </a:pPr>
            <a:endParaRPr lang="de-DE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Publikationen"/>
          <p:cNvSpPr/>
          <p:nvPr/>
        </p:nvSpPr>
        <p:spPr bwMode="auto">
          <a:xfrm>
            <a:off x="12697864" y="35996345"/>
            <a:ext cx="17426536" cy="4881870"/>
          </a:xfrm>
          <a:prstGeom prst="rect">
            <a:avLst/>
          </a:prstGeom>
          <a:solidFill>
            <a:schemeClr val="bg1"/>
          </a:solidFill>
          <a:ln w="57150" cap="flat" cmpd="sng" algn="ctr">
            <a:solidFill>
              <a:srgbClr val="365F9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0000" tIns="180000" rIns="540000" bIns="180000" numCol="1" rtlCol="0" anchor="t" anchorCtr="0" compatLnSpc="1">
            <a:prstTxWarp prst="textNoShape">
              <a:avLst/>
            </a:prstTxWarp>
          </a:bodyPr>
          <a:lstStyle/>
          <a:p>
            <a:pPr algn="just" defTabSz="558800">
              <a:spcAft>
                <a:spcPts val="1200"/>
              </a:spcAft>
            </a:pPr>
            <a:r>
              <a:rPr lang="de-DE" sz="4800" dirty="0" err="1" smtClean="0">
                <a:solidFill>
                  <a:srgbClr val="365F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  <a:endParaRPr lang="de-DE" sz="1600" dirty="0">
              <a:solidFill>
                <a:srgbClr val="365F9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558800">
              <a:lnSpc>
                <a:spcPct val="120000"/>
              </a:lnSpc>
              <a:spcAft>
                <a:spcPts val="600"/>
              </a:spcAft>
            </a:pPr>
            <a:endParaRPr lang="de-DE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hteck 12"/>
          <p:cNvSpPr/>
          <p:nvPr/>
        </p:nvSpPr>
        <p:spPr bwMode="auto">
          <a:xfrm>
            <a:off x="355600" y="359421"/>
            <a:ext cx="3888000" cy="5723467"/>
          </a:xfrm>
          <a:prstGeom prst="rect">
            <a:avLst/>
          </a:prstGeom>
          <a:solidFill>
            <a:srgbClr val="404040"/>
          </a:solidFill>
          <a:ln w="57150" cap="flat" cmpd="sng" algn="ctr">
            <a:solidFill>
              <a:srgbClr val="365F9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558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14000" dirty="0" err="1" smtClean="0">
                <a:solidFill>
                  <a:schemeClr val="bg1"/>
                </a:solidFill>
              </a:rPr>
              <a:t>Zx</a:t>
            </a:r>
            <a:endParaRPr kumimoji="0" lang="de-DE" sz="14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pic>
        <p:nvPicPr>
          <p:cNvPr id="14" name="Textbox iCANx 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54773" y="771631"/>
            <a:ext cx="3436334" cy="3270546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5968" y="3619029"/>
            <a:ext cx="3693944" cy="2463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26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FB-TR84-Poster-Evaluatio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5588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5588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SFB-TR84-Poster-Evaluation</Template>
  <TotalTime>0</TotalTime>
  <Words>80</Words>
  <Application>Microsoft Office PowerPoint</Application>
  <PresentationFormat>Benutzerdefiniert</PresentationFormat>
  <Paragraphs>56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7" baseType="lpstr">
      <vt:lpstr>Arial</vt:lpstr>
      <vt:lpstr>Times New Roman</vt:lpstr>
      <vt:lpstr>SFB-TR84-Poster-Evaluation</vt:lpstr>
      <vt:lpstr>PowerPoint-Präsentation</vt:lpstr>
      <vt:lpstr>PowerPoint-Präsentation</vt:lpstr>
      <vt:lpstr>PowerPoint-Präsentation</vt:lpstr>
      <vt:lpstr>PowerPoint-Präsentation</vt:lpstr>
    </vt:vector>
  </TitlesOfParts>
  <Company>Charite Universitaetsmedizin 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iCANx</dc:creator>
  <cp:lastModifiedBy>Nadja Ritschel</cp:lastModifiedBy>
  <cp:revision>479</cp:revision>
  <cp:lastPrinted>2016-04-15T10:18:11Z</cp:lastPrinted>
  <dcterms:created xsi:type="dcterms:W3CDTF">2014-02-23T16:11:08Z</dcterms:created>
  <dcterms:modified xsi:type="dcterms:W3CDTF">2022-09-19T15:45:35Z</dcterms:modified>
</cp:coreProperties>
</file>