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9975" cy="42808525"/>
  <p:notesSz cx="6858000" cy="9144000"/>
  <p:defaultTextStyle>
    <a:defPPr>
      <a:defRPr lang="de-DE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C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40" d="100"/>
          <a:sy n="40" d="100"/>
        </p:scale>
        <p:origin x="-1614" y="5718"/>
      </p:cViewPr>
      <p:guideLst>
        <p:guide orient="horz" pos="7496"/>
        <p:guide pos="556"/>
        <p:guide pos="18518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70998" y="13298392"/>
            <a:ext cx="25737979" cy="917608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41996" y="24258164"/>
            <a:ext cx="21195983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9824-AC39-449D-AF31-07631AE081C0}" type="datetimeFigureOut">
              <a:rPr lang="de-DE" smtClean="0"/>
              <a:t>09.08.2016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6964-D5A7-46F9-821F-5E2D07BCED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5459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9824-AC39-449D-AF31-07631AE081C0}" type="datetimeFigureOut">
              <a:rPr lang="de-DE" smtClean="0"/>
              <a:t>09.08.2016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6964-D5A7-46F9-821F-5E2D07BCED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4369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2698227" y="10702131"/>
            <a:ext cx="22557528" cy="22799503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15123" y="10702131"/>
            <a:ext cx="67178439" cy="227995033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9824-AC39-449D-AF31-07631AE081C0}" type="datetimeFigureOut">
              <a:rPr lang="de-DE" smtClean="0"/>
              <a:t>09.08.2016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6964-D5A7-46F9-821F-5E2D07BCED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3959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9824-AC39-449D-AF31-07631AE081C0}" type="datetimeFigureOut">
              <a:rPr lang="de-DE" smtClean="0"/>
              <a:t>09.08.2016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6964-D5A7-46F9-821F-5E2D07BCED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7597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1909" y="27508444"/>
            <a:ext cx="25737979" cy="850224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391909" y="18144082"/>
            <a:ext cx="25737979" cy="9364362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9824-AC39-449D-AF31-07631AE081C0}" type="datetimeFigureOut">
              <a:rPr lang="de-DE" smtClean="0"/>
              <a:t>09.08.2016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6964-D5A7-46F9-821F-5E2D07BCED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2599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15123" y="62349824"/>
            <a:ext cx="44867985" cy="17634734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387773" y="62349824"/>
            <a:ext cx="44867982" cy="17634734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9824-AC39-449D-AF31-07631AE081C0}" type="datetimeFigureOut">
              <a:rPr lang="de-DE" smtClean="0"/>
              <a:t>09.08.2016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6964-D5A7-46F9-821F-5E2D07BCED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772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3999" y="9582375"/>
            <a:ext cx="13378914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13999" y="13575852"/>
            <a:ext cx="13378914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5381808" y="9582375"/>
            <a:ext cx="13384170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5381808" y="13575852"/>
            <a:ext cx="13384170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9824-AC39-449D-AF31-07631AE081C0}" type="datetimeFigureOut">
              <a:rPr lang="de-DE" smtClean="0"/>
              <a:t>09.08.2016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6964-D5A7-46F9-821F-5E2D07BCED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373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9824-AC39-449D-AF31-07631AE081C0}" type="datetimeFigureOut">
              <a:rPr lang="de-DE" smtClean="0"/>
              <a:t>09.08.2016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6964-D5A7-46F9-821F-5E2D07BCED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8407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9824-AC39-449D-AF31-07631AE081C0}" type="datetimeFigureOut">
              <a:rPr lang="de-DE" smtClean="0"/>
              <a:t>09.08.2016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6964-D5A7-46F9-821F-5E2D07BCED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61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000" y="1704413"/>
            <a:ext cx="9961903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38629" y="1704417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514000" y="8958084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9824-AC39-449D-AF31-07631AE081C0}" type="datetimeFigureOut">
              <a:rPr lang="de-DE" smtClean="0"/>
              <a:t>09.08.2016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6964-D5A7-46F9-821F-5E2D07BCED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0331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2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935087" y="3825021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35087" y="33503620"/>
            <a:ext cx="18167985" cy="502405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9824-AC39-449D-AF31-07631AE081C0}" type="datetimeFigureOut">
              <a:rPr lang="de-DE" smtClean="0"/>
              <a:t>09.08.2016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6964-D5A7-46F9-821F-5E2D07BCED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228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3999" y="9988659"/>
            <a:ext cx="27251978" cy="28251648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513998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C9824-AC39-449D-AF31-07631AE081C0}" type="datetimeFigureOut">
              <a:rPr lang="de-DE" smtClean="0"/>
              <a:t>09.08.2016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345658" y="39677164"/>
            <a:ext cx="9588659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E6964-D5A7-46F9-821F-5E2D07BCED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9403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431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28"/>
          <p:cNvSpPr/>
          <p:nvPr/>
        </p:nvSpPr>
        <p:spPr>
          <a:xfrm>
            <a:off x="5389" y="39609797"/>
            <a:ext cx="30258000" cy="2415600"/>
          </a:xfrm>
          <a:prstGeom prst="rect">
            <a:avLst/>
          </a:prstGeom>
          <a:solidFill>
            <a:srgbClr val="006CB5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/>
        </p:nvSpPr>
        <p:spPr>
          <a:xfrm>
            <a:off x="0" y="1119600"/>
            <a:ext cx="30258000" cy="3592800"/>
          </a:xfrm>
          <a:prstGeom prst="rect">
            <a:avLst/>
          </a:prstGeom>
          <a:solidFill>
            <a:srgbClr val="006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700659" y="1344214"/>
            <a:ext cx="965899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0" b="1" smtClean="0">
                <a:solidFill>
                  <a:schemeClr val="bg1"/>
                </a:solidFill>
              </a:rPr>
              <a:t>Title of the Poster</a:t>
            </a:r>
            <a:endParaRPr lang="de-DE" sz="10000" b="1" dirty="0">
              <a:solidFill>
                <a:schemeClr val="bg1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746379" y="3037169"/>
            <a:ext cx="190474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smtClean="0">
                <a:solidFill>
                  <a:schemeClr val="bg1"/>
                </a:solidFill>
              </a:rPr>
              <a:t>DFG Research Training Group „Substitute Materials for sustainable Energy </a:t>
            </a:r>
            <a:r>
              <a:rPr lang="en-US" sz="4000" b="1" dirty="0" smtClean="0">
                <a:solidFill>
                  <a:schemeClr val="bg1"/>
                </a:solidFill>
              </a:rPr>
              <a:t>Technologies</a:t>
            </a:r>
            <a:r>
              <a:rPr lang="de-DE" sz="4000" b="1" dirty="0" smtClean="0">
                <a:solidFill>
                  <a:schemeClr val="bg1"/>
                </a:solidFill>
              </a:rPr>
              <a:t>“</a:t>
            </a:r>
            <a:endParaRPr lang="de-DE" sz="4000" b="1" dirty="0">
              <a:solidFill>
                <a:schemeClr val="bg1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746379" y="3806793"/>
            <a:ext cx="92009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 smtClean="0">
                <a:solidFill>
                  <a:schemeClr val="bg1"/>
                </a:solidFill>
              </a:rPr>
              <a:t>M</a:t>
            </a:r>
            <a:r>
              <a:rPr lang="de-DE" sz="4000" b="1" smtClean="0">
                <a:solidFill>
                  <a:schemeClr val="bg1"/>
                </a:solidFill>
              </a:rPr>
              <a:t>. </a:t>
            </a:r>
            <a:r>
              <a:rPr lang="de-DE" sz="4000" b="1" smtClean="0">
                <a:solidFill>
                  <a:schemeClr val="bg1"/>
                </a:solidFill>
              </a:rPr>
              <a:t>Author1, </a:t>
            </a:r>
            <a:r>
              <a:rPr lang="de-DE" sz="4000" b="1" smtClean="0">
                <a:solidFill>
                  <a:schemeClr val="bg1"/>
                </a:solidFill>
              </a:rPr>
              <a:t>F.-W. Author2, and T. Author3</a:t>
            </a:r>
            <a:endParaRPr lang="de-DE" sz="4000" b="1" dirty="0">
              <a:solidFill>
                <a:schemeClr val="bg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882650" y="5346477"/>
            <a:ext cx="13755600" cy="9377877"/>
          </a:xfrm>
          <a:prstGeom prst="rect">
            <a:avLst/>
          </a:prstGeom>
          <a:noFill/>
          <a:ln w="76200">
            <a:solidFill>
              <a:srgbClr val="006C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882650" y="5346478"/>
            <a:ext cx="831600" cy="9377876"/>
          </a:xfrm>
          <a:prstGeom prst="rect">
            <a:avLst/>
          </a:prstGeom>
          <a:solidFill>
            <a:srgbClr val="006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/>
          <p:cNvSpPr txBox="1"/>
          <p:nvPr/>
        </p:nvSpPr>
        <p:spPr>
          <a:xfrm rot="16200000">
            <a:off x="-54195" y="12625266"/>
            <a:ext cx="2705292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800" b="1" smtClean="0">
                <a:solidFill>
                  <a:schemeClr val="bg1"/>
                </a:solidFill>
              </a:rPr>
              <a:t>Introduction</a:t>
            </a:r>
            <a:endParaRPr lang="de-DE" sz="3800" b="1" dirty="0">
              <a:solidFill>
                <a:schemeClr val="bg1"/>
              </a:solidFill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9979766" y="39622286"/>
            <a:ext cx="10328948" cy="32148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600" dirty="0">
              <a:solidFill>
                <a:schemeClr val="tx1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305215" y="5798594"/>
            <a:ext cx="11437960" cy="8817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Clr>
                <a:srgbClr val="006CB5"/>
              </a:buClr>
            </a:pPr>
            <a:r>
              <a:rPr lang="de-DE" sz="3800" b="1" smtClean="0"/>
              <a:t>Header</a:t>
            </a:r>
          </a:p>
          <a:p>
            <a:pPr>
              <a:spcAft>
                <a:spcPts val="600"/>
              </a:spcAft>
              <a:buClr>
                <a:srgbClr val="006CB5"/>
              </a:buClr>
            </a:pPr>
            <a:r>
              <a:rPr lang="de-DE" sz="3800" smtClean="0"/>
              <a:t>[Text] </a:t>
            </a:r>
            <a:r>
              <a:rPr lang="de-DE" sz="3800"/>
              <a:t>Franz jagt im komplett verwahrlosten Taxi quer durch Bayern. </a:t>
            </a:r>
          </a:p>
          <a:p>
            <a:pPr marL="571500" indent="-571500">
              <a:spcAft>
                <a:spcPts val="600"/>
              </a:spcAft>
              <a:buClr>
                <a:srgbClr val="006CB5"/>
              </a:buClr>
              <a:buFont typeface="Wingdings" panose="05000000000000000000" pitchFamily="2" charset="2"/>
              <a:buChar char="§"/>
            </a:pPr>
            <a:r>
              <a:rPr lang="de-DE" sz="3800" smtClean="0"/>
              <a:t>[bulleted list – entry 1]</a:t>
            </a:r>
            <a:br>
              <a:rPr lang="de-DE" sz="3800" smtClean="0"/>
            </a:br>
            <a:r>
              <a:rPr lang="de-DE" sz="3800" smtClean="0"/>
              <a:t>Franz </a:t>
            </a:r>
            <a:r>
              <a:rPr lang="de-DE" sz="3800" dirty="0"/>
              <a:t>jagt im komplett verwahrlosten Taxi quer </a:t>
            </a:r>
            <a:r>
              <a:rPr lang="de-DE" sz="3800" smtClean="0"/>
              <a:t>durch Bayern</a:t>
            </a:r>
            <a:r>
              <a:rPr lang="de-DE" sz="3800" dirty="0" smtClean="0"/>
              <a:t>. Franz jagt im komplett verwahrlosten Taxi quer durch </a:t>
            </a:r>
            <a:r>
              <a:rPr lang="de-DE" sz="3800" dirty="0"/>
              <a:t>Bayern</a:t>
            </a:r>
            <a:r>
              <a:rPr lang="de-DE" sz="3800"/>
              <a:t>. </a:t>
            </a:r>
            <a:endParaRPr lang="de-DE" sz="3800" smtClean="0"/>
          </a:p>
          <a:p>
            <a:pPr marL="571500" indent="-571500">
              <a:spcAft>
                <a:spcPts val="600"/>
              </a:spcAft>
              <a:buClr>
                <a:srgbClr val="006CB5"/>
              </a:buClr>
              <a:buFont typeface="Wingdings" panose="05000000000000000000" pitchFamily="2" charset="2"/>
              <a:buChar char="§"/>
            </a:pPr>
            <a:r>
              <a:rPr lang="de-DE" sz="3800" smtClean="0"/>
              <a:t>[</a:t>
            </a:r>
            <a:r>
              <a:rPr lang="de-DE" sz="3800"/>
              <a:t>bulleted list – entry </a:t>
            </a:r>
            <a:r>
              <a:rPr lang="de-DE" sz="3800" smtClean="0"/>
              <a:t>2]</a:t>
            </a:r>
          </a:p>
          <a:p>
            <a:pPr marL="1152000" lvl="1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3800"/>
              <a:t>[subentry 1] Franz jagt im komplett </a:t>
            </a:r>
            <a:r>
              <a:rPr lang="de-DE" sz="3800" smtClean="0"/>
              <a:t/>
            </a:r>
            <a:br>
              <a:rPr lang="de-DE" sz="3800" smtClean="0"/>
            </a:br>
            <a:r>
              <a:rPr lang="de-DE" sz="3800" smtClean="0"/>
              <a:t>verwahrlosten </a:t>
            </a:r>
            <a:r>
              <a:rPr lang="de-DE" sz="3800"/>
              <a:t>Taxi quer </a:t>
            </a:r>
            <a:r>
              <a:rPr lang="de-DE" sz="3800" smtClean="0"/>
              <a:t>durch</a:t>
            </a:r>
            <a:br>
              <a:rPr lang="de-DE" sz="3800" smtClean="0"/>
            </a:br>
            <a:r>
              <a:rPr lang="de-DE" sz="3800" smtClean="0"/>
              <a:t>Bayern</a:t>
            </a:r>
            <a:r>
              <a:rPr lang="de-DE" sz="3800" b="1" smtClean="0"/>
              <a:t>.</a:t>
            </a:r>
            <a:endParaRPr lang="de-DE" sz="3800" smtClean="0"/>
          </a:p>
          <a:p>
            <a:pPr marL="1152000" lvl="1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3800" smtClean="0"/>
              <a:t>[subentry 2]</a:t>
            </a:r>
          </a:p>
          <a:p>
            <a:pPr marL="571500" indent="-571500">
              <a:spcAft>
                <a:spcPts val="600"/>
              </a:spcAft>
              <a:buClr>
                <a:srgbClr val="006CB5"/>
              </a:buClr>
              <a:buFont typeface="Wingdings" panose="05000000000000000000" pitchFamily="2" charset="2"/>
              <a:buChar char="§"/>
            </a:pPr>
            <a:r>
              <a:rPr lang="de-DE" sz="3800"/>
              <a:t>[bulleted list – entry </a:t>
            </a:r>
            <a:r>
              <a:rPr lang="de-DE" sz="3800" smtClean="0"/>
              <a:t>3]</a:t>
            </a:r>
            <a:endParaRPr lang="de-DE" sz="3800"/>
          </a:p>
          <a:p>
            <a:pPr marL="1152000" lvl="1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3800"/>
              <a:t>[subentry 1</a:t>
            </a:r>
            <a:r>
              <a:rPr lang="de-DE" sz="3800" smtClean="0"/>
              <a:t>]</a:t>
            </a:r>
            <a:endParaRPr lang="de-DE" sz="3800"/>
          </a:p>
        </p:txBody>
      </p:sp>
      <p:pic>
        <p:nvPicPr>
          <p:cNvPr id="14" name="Grafik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6408" y="10376900"/>
            <a:ext cx="3853650" cy="4021200"/>
          </a:xfrm>
          <a:prstGeom prst="rect">
            <a:avLst/>
          </a:prstGeom>
          <a:ln w="57150">
            <a:solidFill>
              <a:srgbClr val="006CB5"/>
            </a:solidFill>
          </a:ln>
        </p:spPr>
      </p:pic>
      <p:sp>
        <p:nvSpPr>
          <p:cNvPr id="15" name="Textfeld 14"/>
          <p:cNvSpPr txBox="1"/>
          <p:nvPr/>
        </p:nvSpPr>
        <p:spPr>
          <a:xfrm rot="19150655">
            <a:off x="10342149" y="11688510"/>
            <a:ext cx="43940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Beispielbild</a:t>
            </a:r>
            <a:endParaRPr lang="de-DE" sz="6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9" name="Gerade Verbindung 18"/>
          <p:cNvCxnSpPr/>
          <p:nvPr/>
        </p:nvCxnSpPr>
        <p:spPr>
          <a:xfrm>
            <a:off x="15129000" y="5346478"/>
            <a:ext cx="0" cy="33699744"/>
          </a:xfrm>
          <a:prstGeom prst="line">
            <a:avLst/>
          </a:prstGeom>
          <a:ln w="101600">
            <a:solidFill>
              <a:srgbClr val="006C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hteck 19"/>
          <p:cNvSpPr/>
          <p:nvPr/>
        </p:nvSpPr>
        <p:spPr>
          <a:xfrm>
            <a:off x="15641725" y="35705422"/>
            <a:ext cx="13755600" cy="3340800"/>
          </a:xfrm>
          <a:prstGeom prst="rect">
            <a:avLst/>
          </a:prstGeom>
          <a:noFill/>
          <a:ln w="76200">
            <a:solidFill>
              <a:srgbClr val="006C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Rechteck 20"/>
          <p:cNvSpPr/>
          <p:nvPr/>
        </p:nvSpPr>
        <p:spPr>
          <a:xfrm>
            <a:off x="15641725" y="35705422"/>
            <a:ext cx="831600" cy="3340800"/>
          </a:xfrm>
          <a:prstGeom prst="rect">
            <a:avLst/>
          </a:prstGeom>
          <a:solidFill>
            <a:srgbClr val="006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Textfeld 21"/>
          <p:cNvSpPr txBox="1"/>
          <p:nvPr/>
        </p:nvSpPr>
        <p:spPr>
          <a:xfrm rot="16200000">
            <a:off x="14918497" y="37411476"/>
            <a:ext cx="216014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800" b="1" smtClean="0">
                <a:solidFill>
                  <a:schemeClr val="bg1"/>
                </a:solidFill>
              </a:rPr>
              <a:t>Literature</a:t>
            </a:r>
            <a:endParaRPr lang="de-DE" sz="3800" b="1" dirty="0">
              <a:solidFill>
                <a:schemeClr val="bg1"/>
              </a:solidFill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16724163" y="35810574"/>
            <a:ext cx="74892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800" b="1" dirty="0" smtClean="0"/>
              <a:t>[1]</a:t>
            </a:r>
            <a:endParaRPr lang="de-DE" sz="3800" b="1" dirty="0"/>
          </a:p>
        </p:txBody>
      </p:sp>
      <p:sp>
        <p:nvSpPr>
          <p:cNvPr id="24" name="Textfeld 23"/>
          <p:cNvSpPr txBox="1"/>
          <p:nvPr/>
        </p:nvSpPr>
        <p:spPr>
          <a:xfrm>
            <a:off x="17660267" y="35810574"/>
            <a:ext cx="11584710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800" b="1" smtClean="0"/>
              <a:t>[Author1], [Author2], [</a:t>
            </a:r>
            <a:r>
              <a:rPr lang="de-DE" sz="3800" b="1" i="1" smtClean="0"/>
              <a:t>Title</a:t>
            </a:r>
            <a:r>
              <a:rPr lang="de-DE" sz="3800" b="1" smtClean="0"/>
              <a:t>], [Journal] [Volume], [Pages]</a:t>
            </a:r>
            <a:br>
              <a:rPr lang="de-DE" sz="3800" b="1" smtClean="0"/>
            </a:br>
            <a:r>
              <a:rPr lang="de-DE" sz="3800" b="1" smtClean="0"/>
              <a:t>([Year]) etc</a:t>
            </a:r>
            <a:r>
              <a:rPr lang="de-DE" sz="3800" b="1" dirty="0" smtClean="0"/>
              <a:t>.</a:t>
            </a:r>
            <a:endParaRPr lang="de-DE" sz="3800" b="1" dirty="0"/>
          </a:p>
        </p:txBody>
      </p:sp>
      <p:sp>
        <p:nvSpPr>
          <p:cNvPr id="30" name="Textfeld 29"/>
          <p:cNvSpPr txBox="1"/>
          <p:nvPr/>
        </p:nvSpPr>
        <p:spPr>
          <a:xfrm>
            <a:off x="22412138" y="40078933"/>
            <a:ext cx="717747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3000" b="1" smtClean="0">
                <a:solidFill>
                  <a:schemeClr val="bg1"/>
                </a:solidFill>
              </a:rPr>
              <a:t>[Web adress of Institute or Research Group]</a:t>
            </a:r>
            <a:endParaRPr lang="de-DE" sz="3000" b="1" dirty="0">
              <a:solidFill>
                <a:schemeClr val="bg1"/>
              </a:solidFill>
            </a:endParaRPr>
          </a:p>
          <a:p>
            <a:pPr algn="r"/>
            <a:r>
              <a:rPr lang="de-DE" sz="3000" b="1" smtClean="0">
                <a:solidFill>
                  <a:schemeClr val="bg1"/>
                </a:solidFill>
              </a:rPr>
              <a:t>Phone: </a:t>
            </a:r>
            <a:r>
              <a:rPr lang="de-DE" sz="3000" b="1">
                <a:solidFill>
                  <a:schemeClr val="bg1"/>
                </a:solidFill>
              </a:rPr>
              <a:t>+</a:t>
            </a:r>
            <a:r>
              <a:rPr lang="de-DE" sz="3000" b="1" smtClean="0">
                <a:solidFill>
                  <a:schemeClr val="bg1"/>
                </a:solidFill>
              </a:rPr>
              <a:t>49-99-xx </a:t>
            </a:r>
            <a:endParaRPr lang="de-DE" sz="3000" b="1" dirty="0">
              <a:solidFill>
                <a:schemeClr val="bg1"/>
              </a:solidFill>
            </a:endParaRPr>
          </a:p>
          <a:p>
            <a:pPr algn="r"/>
            <a:r>
              <a:rPr lang="de-DE" sz="3000" b="1" dirty="0">
                <a:solidFill>
                  <a:schemeClr val="bg1"/>
                </a:solidFill>
              </a:rPr>
              <a:t>Fax:  </a:t>
            </a:r>
            <a:r>
              <a:rPr lang="de-DE" sz="3000" b="1">
                <a:solidFill>
                  <a:schemeClr val="bg1"/>
                </a:solidFill>
              </a:rPr>
              <a:t>+</a:t>
            </a:r>
            <a:r>
              <a:rPr lang="de-DE" sz="3000" b="1" smtClean="0">
                <a:solidFill>
                  <a:schemeClr val="bg1"/>
                </a:solidFill>
              </a:rPr>
              <a:t>49-99-xx </a:t>
            </a:r>
            <a:endParaRPr lang="de-DE" sz="3000" b="1" dirty="0">
              <a:solidFill>
                <a:schemeClr val="bg1"/>
              </a:solidFill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790187" y="39848101"/>
            <a:ext cx="546059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000" b="1" smtClean="0">
                <a:solidFill>
                  <a:schemeClr val="bg1"/>
                </a:solidFill>
              </a:rPr>
              <a:t>Research Group </a:t>
            </a:r>
            <a:r>
              <a:rPr lang="de-DE" sz="3000" b="1" dirty="0" smtClean="0">
                <a:solidFill>
                  <a:schemeClr val="bg1"/>
                </a:solidFill>
              </a:rPr>
              <a:t>(Prof</a:t>
            </a:r>
            <a:r>
              <a:rPr lang="de-DE" sz="3000" b="1" dirty="0">
                <a:solidFill>
                  <a:schemeClr val="bg1"/>
                </a:solidFill>
              </a:rPr>
              <a:t>. Dr</a:t>
            </a:r>
            <a:r>
              <a:rPr lang="de-DE" sz="3000" b="1" smtClean="0">
                <a:solidFill>
                  <a:schemeClr val="bg1"/>
                </a:solidFill>
              </a:rPr>
              <a:t>.) XXXXX</a:t>
            </a:r>
            <a:endParaRPr lang="de-DE" sz="3000" b="1" dirty="0">
              <a:solidFill>
                <a:schemeClr val="bg1"/>
              </a:solidFill>
            </a:endParaRPr>
          </a:p>
          <a:p>
            <a:r>
              <a:rPr lang="de-DE" sz="3000" b="1" smtClean="0">
                <a:solidFill>
                  <a:schemeClr val="bg1"/>
                </a:solidFill>
              </a:rPr>
              <a:t>[Name of Institute]</a:t>
            </a:r>
            <a:endParaRPr lang="de-DE" sz="3000" b="1" dirty="0">
              <a:solidFill>
                <a:schemeClr val="bg1"/>
              </a:solidFill>
            </a:endParaRPr>
          </a:p>
          <a:p>
            <a:r>
              <a:rPr lang="de-DE" sz="3000" b="1" smtClean="0">
                <a:solidFill>
                  <a:schemeClr val="bg1"/>
                </a:solidFill>
              </a:rPr>
              <a:t>[Street, Nr.]</a:t>
            </a:r>
            <a:endParaRPr lang="de-DE" sz="3000" b="1" dirty="0">
              <a:solidFill>
                <a:schemeClr val="bg1"/>
              </a:solidFill>
            </a:endParaRPr>
          </a:p>
          <a:p>
            <a:r>
              <a:rPr lang="de-DE" sz="3000" b="1" smtClean="0">
                <a:solidFill>
                  <a:schemeClr val="bg1"/>
                </a:solidFill>
              </a:rPr>
              <a:t>D-35392 Giessen</a:t>
            </a:r>
            <a:endParaRPr lang="de-DE" sz="3000" b="1" dirty="0">
              <a:solidFill>
                <a:schemeClr val="bg1"/>
              </a:solidFill>
            </a:endParaRPr>
          </a:p>
        </p:txBody>
      </p:sp>
      <p:sp>
        <p:nvSpPr>
          <p:cNvPr id="32" name="Textfeld 31"/>
          <p:cNvSpPr txBox="1"/>
          <p:nvPr/>
        </p:nvSpPr>
        <p:spPr>
          <a:xfrm>
            <a:off x="10536408" y="13906719"/>
            <a:ext cx="2015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6CB5"/>
              </a:buClr>
            </a:pPr>
            <a:r>
              <a:rPr lang="de-DE" sz="3200" b="1" dirty="0" smtClean="0">
                <a:solidFill>
                  <a:schemeClr val="bg1"/>
                </a:solidFill>
              </a:rPr>
              <a:t>A. Einstein</a:t>
            </a:r>
            <a:endParaRPr lang="de-DE" sz="3200" b="1" dirty="0">
              <a:solidFill>
                <a:schemeClr val="bg1"/>
              </a:solidFill>
            </a:endParaRPr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9095" y="40215766"/>
            <a:ext cx="5061786" cy="1854792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9979766" y="41590309"/>
            <a:ext cx="103204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3600" smtClean="0">
                <a:solidFill>
                  <a:srgbClr val="FF0000"/>
                </a:solidFill>
              </a:rPr>
              <a:t>[Please add logo(s) of partner organizations involved -</a:t>
            </a:r>
            <a:br>
              <a:rPr lang="de-DE" sz="3600" smtClean="0">
                <a:solidFill>
                  <a:srgbClr val="FF0000"/>
                </a:solidFill>
              </a:rPr>
            </a:br>
            <a:r>
              <a:rPr lang="de-DE" sz="3600" smtClean="0">
                <a:solidFill>
                  <a:srgbClr val="FF0000"/>
                </a:solidFill>
              </a:rPr>
              <a:t>adjust frame width and logo size accordingly]</a:t>
            </a:r>
            <a:endParaRPr lang="de-DE" sz="3600" dirty="0">
              <a:solidFill>
                <a:srgbClr val="FF0000"/>
              </a:solidFill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31648" y="55850"/>
            <a:ext cx="4614305" cy="4614305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1681970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Benutzerdefiniert</PresentationFormat>
  <Paragraphs>25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Bjoern Luerßen</dc:creator>
  <cp:lastModifiedBy>Martin</cp:lastModifiedBy>
  <cp:revision>39</cp:revision>
  <dcterms:created xsi:type="dcterms:W3CDTF">2012-02-28T16:49:38Z</dcterms:created>
  <dcterms:modified xsi:type="dcterms:W3CDTF">2016-08-09T07:50:32Z</dcterms:modified>
</cp:coreProperties>
</file>