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4123" r:id="rId1"/>
  </p:sldMasterIdLst>
  <p:notesMasterIdLst>
    <p:notesMasterId r:id="rId5"/>
  </p:notesMasterIdLst>
  <p:handoutMasterIdLst>
    <p:handoutMasterId r:id="rId6"/>
  </p:handoutMasterIdLst>
  <p:sldIdLst>
    <p:sldId id="1054" r:id="rId2"/>
    <p:sldId id="1089" r:id="rId3"/>
    <p:sldId id="1090" r:id="rId4"/>
  </p:sldIdLst>
  <p:sldSz cx="9144000" cy="6858000" type="screen4x3"/>
  <p:notesSz cx="6797675" cy="9926638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800" kern="1200">
        <a:solidFill>
          <a:srgbClr val="0033CC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rgbClr val="0033CC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rgbClr val="0033CC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rgbClr val="0033CC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rgbClr val="0033CC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rgbClr val="0033CC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rgbClr val="0033CC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rgbClr val="0033CC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rgbClr val="0033CC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6699"/>
    <a:srgbClr val="00FF00"/>
    <a:srgbClr val="FF9900"/>
    <a:srgbClr val="333399"/>
    <a:srgbClr val="FF6600"/>
    <a:srgbClr val="0000CC"/>
    <a:srgbClr val="1C9EA4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40" autoAdjust="0"/>
    <p:restoredTop sz="87567" autoAdjust="0"/>
  </p:normalViewPr>
  <p:slideViewPr>
    <p:cSldViewPr snapToGrid="0">
      <p:cViewPr varScale="1">
        <p:scale>
          <a:sx n="113" d="100"/>
          <a:sy n="113" d="100"/>
        </p:scale>
        <p:origin x="-154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-2292" y="-96"/>
      </p:cViewPr>
      <p:guideLst>
        <p:guide orient="horz" pos="3127"/>
        <p:guide pos="2142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4" tIns="45868" rIns="91734" bIns="45868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4" tIns="45868" rIns="91734" bIns="458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25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4" tIns="45868" rIns="91734" bIns="45868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25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4" tIns="45868" rIns="91734" bIns="458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78195C14-3EF6-4BB6-A2CB-A9D8E65516B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2296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4" tIns="45868" rIns="91734" bIns="45868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4" tIns="45868" rIns="91734" bIns="458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4" tIns="45868" rIns="91734" bIns="45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4" tIns="45868" rIns="91734" bIns="45868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4" tIns="45868" rIns="91734" bIns="458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94887A7C-218E-4B72-BE8D-00EB85837C5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32102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smtClean="0">
              <a:latin typeface="Arial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F17C4A-AD04-407F-BDF7-9CFAD24320BC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9219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/>
          <a:p>
            <a:pPr>
              <a:spcBef>
                <a:spcPct val="0"/>
              </a:spcBef>
            </a:pPr>
            <a:endParaRPr lang="de-DE" altLang="de-DE" smtClean="0">
              <a:latin typeface="Arial" charset="0"/>
            </a:endParaRPr>
          </a:p>
        </p:txBody>
      </p:sp>
      <p:sp>
        <p:nvSpPr>
          <p:cNvPr id="9220" name="Foliennummernplatzhalter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fld id="{11805043-3B24-44D5-AE18-4975891E2577}" type="slidenum">
              <a:rPr lang="de-DE" altLang="de-DE" sz="1200">
                <a:solidFill>
                  <a:schemeClr val="tx1"/>
                </a:solidFill>
                <a:latin typeface="Arial" charset="0"/>
              </a:rPr>
              <a:pPr algn="r" eaLnBrk="1" hangingPunct="1"/>
              <a:t>2</a:t>
            </a:fld>
            <a:endParaRPr lang="de-DE" altLang="de-DE" sz="1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/>
          <p:cNvSpPr>
            <a:spLocks noChangeArrowheads="1"/>
          </p:cNvSpPr>
          <p:nvPr userDrawn="1"/>
        </p:nvSpPr>
        <p:spPr bwMode="auto">
          <a:xfrm>
            <a:off x="7596188" y="6021388"/>
            <a:ext cx="1547812" cy="8366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3" name="Grafi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6296025"/>
            <a:ext cx="1249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Grafik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450" y="125413"/>
            <a:ext cx="1141413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8040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6296025"/>
            <a:ext cx="1249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rafik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450" y="125413"/>
            <a:ext cx="1141413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6542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25413"/>
            <a:ext cx="8642350" cy="78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27" name="Line 118"/>
          <p:cNvSpPr>
            <a:spLocks noChangeShapeType="1"/>
          </p:cNvSpPr>
          <p:nvPr/>
        </p:nvSpPr>
        <p:spPr bwMode="auto">
          <a:xfrm flipV="1">
            <a:off x="250825" y="6305550"/>
            <a:ext cx="7378700" cy="15875"/>
          </a:xfrm>
          <a:prstGeom prst="line">
            <a:avLst/>
          </a:prstGeom>
          <a:noFill/>
          <a:ln w="8001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8" name="Line 124"/>
          <p:cNvSpPr>
            <a:spLocks noChangeShapeType="1"/>
          </p:cNvSpPr>
          <p:nvPr/>
        </p:nvSpPr>
        <p:spPr bwMode="auto">
          <a:xfrm>
            <a:off x="250825" y="692150"/>
            <a:ext cx="8637588" cy="0"/>
          </a:xfrm>
          <a:prstGeom prst="line">
            <a:avLst/>
          </a:prstGeom>
          <a:noFill/>
          <a:ln w="80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1" name="Text Box 125"/>
          <p:cNvSpPr txBox="1">
            <a:spLocks noChangeArrowheads="1"/>
          </p:cNvSpPr>
          <p:nvPr/>
        </p:nvSpPr>
        <p:spPr bwMode="auto">
          <a:xfrm>
            <a:off x="515938" y="6534150"/>
            <a:ext cx="4397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rgbClr val="0033CC"/>
                </a:solidFill>
                <a:latin typeface="Calibri" pitchFamily="34" charset="0"/>
              </a:defRPr>
            </a:lvl1pPr>
            <a:lvl2pPr marL="742950" indent="-285750" eaLnBrk="0" hangingPunct="0">
              <a:defRPr sz="2800">
                <a:solidFill>
                  <a:srgbClr val="0033CC"/>
                </a:solidFill>
                <a:latin typeface="Calibri" pitchFamily="34" charset="0"/>
              </a:defRPr>
            </a:lvl2pPr>
            <a:lvl3pPr marL="11430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</a:defRPr>
            </a:lvl3pPr>
            <a:lvl4pPr marL="16002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</a:defRPr>
            </a:lvl4pPr>
            <a:lvl5pPr marL="20574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fld id="{1A8C5D27-AF97-4E24-A25D-51C8398D04A5}" type="slidenum">
              <a:rPr lang="de-DE" sz="1000">
                <a:solidFill>
                  <a:srgbClr val="808080"/>
                </a:solidFill>
                <a:latin typeface="Arial" charset="0"/>
                <a:cs typeface="+mn-cs"/>
              </a:rPr>
              <a:pPr eaLnBrk="1" hangingPunct="1">
                <a:defRPr/>
              </a:pPr>
              <a:t>‹Nr.›</a:t>
            </a:fld>
            <a:endParaRPr lang="de-DE" sz="1000">
              <a:solidFill>
                <a:srgbClr val="808080"/>
              </a:solidFill>
              <a:latin typeface="Arial" charset="0"/>
              <a:cs typeface="+mn-cs"/>
            </a:endParaRPr>
          </a:p>
        </p:txBody>
      </p:sp>
      <p:pic>
        <p:nvPicPr>
          <p:cNvPr id="1030" name="Grafik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6296025"/>
            <a:ext cx="1249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376" r:id="rId1"/>
    <p:sldLayoutId id="2147485377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A50A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A50A0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A50A0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A50A0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A50A0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0A50A0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0A50A0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0A50A0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0A50A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buClr>
          <a:srgbClr val="0A50A0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buClr>
          <a:srgbClr val="0A50A0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buClr>
          <a:srgbClr val="0A50A0"/>
        </a:buClr>
        <a:buChar char="-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buClr>
          <a:srgbClr val="0A50A0"/>
        </a:buClr>
        <a:buChar char="-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buClr>
          <a:srgbClr val="0A50A0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110000"/>
        </a:lnSpc>
        <a:spcBef>
          <a:spcPct val="25000"/>
        </a:spcBef>
        <a:spcAft>
          <a:spcPct val="0"/>
        </a:spcAft>
        <a:buClr>
          <a:srgbClr val="0A50A0"/>
        </a:buClr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110000"/>
        </a:lnSpc>
        <a:spcBef>
          <a:spcPct val="25000"/>
        </a:spcBef>
        <a:spcAft>
          <a:spcPct val="0"/>
        </a:spcAft>
        <a:buClr>
          <a:srgbClr val="0A50A0"/>
        </a:buClr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110000"/>
        </a:lnSpc>
        <a:spcBef>
          <a:spcPct val="25000"/>
        </a:spcBef>
        <a:spcAft>
          <a:spcPct val="0"/>
        </a:spcAft>
        <a:buClr>
          <a:srgbClr val="0A50A0"/>
        </a:buClr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110000"/>
        </a:lnSpc>
        <a:spcBef>
          <a:spcPct val="25000"/>
        </a:spcBef>
        <a:spcAft>
          <a:spcPct val="0"/>
        </a:spcAft>
        <a:buClr>
          <a:srgbClr val="0A50A0"/>
        </a:buClr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15"/>
          <p:cNvSpPr>
            <a:spLocks noChangeShapeType="1"/>
          </p:cNvSpPr>
          <p:nvPr/>
        </p:nvSpPr>
        <p:spPr bwMode="auto">
          <a:xfrm>
            <a:off x="684213" y="1628775"/>
            <a:ext cx="8459787" cy="0"/>
          </a:xfrm>
          <a:prstGeom prst="line">
            <a:avLst/>
          </a:prstGeom>
          <a:noFill/>
          <a:ln w="19050">
            <a:solidFill>
              <a:srgbClr val="33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Rectangle 10"/>
          <p:cNvSpPr txBox="1">
            <a:spLocks noChangeArrowheads="1"/>
          </p:cNvSpPr>
          <p:nvPr/>
        </p:nvSpPr>
        <p:spPr bwMode="auto">
          <a:xfrm>
            <a:off x="566738" y="1827213"/>
            <a:ext cx="73628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de-DE" b="1">
                <a:solidFill>
                  <a:srgbClr val="FF6600"/>
                </a:solidFill>
              </a:rPr>
              <a:t>DFG Research Training Group 2204</a:t>
            </a:r>
            <a:r>
              <a:rPr lang="en-US" altLang="de-DE" b="1">
                <a:solidFill>
                  <a:srgbClr val="336699"/>
                </a:solidFill>
              </a:rPr>
              <a:t>	</a:t>
            </a:r>
          </a:p>
          <a:p>
            <a:pPr eaLnBrk="1" hangingPunct="1"/>
            <a:r>
              <a:rPr lang="en-US" altLang="de-DE" b="1">
                <a:solidFill>
                  <a:srgbClr val="336699"/>
                </a:solidFill>
              </a:rPr>
              <a:t>Substitute Materials </a:t>
            </a:r>
          </a:p>
          <a:p>
            <a:pPr eaLnBrk="1" hangingPunct="1"/>
            <a:r>
              <a:rPr lang="en-US" altLang="de-DE" b="1">
                <a:solidFill>
                  <a:srgbClr val="336699"/>
                </a:solidFill>
              </a:rPr>
              <a:t>for sustainable Energy Technologies</a:t>
            </a:r>
          </a:p>
        </p:txBody>
      </p:sp>
      <p:sp>
        <p:nvSpPr>
          <p:cNvPr id="4100" name="Line 19"/>
          <p:cNvSpPr>
            <a:spLocks noChangeShapeType="1"/>
          </p:cNvSpPr>
          <p:nvPr/>
        </p:nvSpPr>
        <p:spPr bwMode="auto">
          <a:xfrm>
            <a:off x="684213" y="4598988"/>
            <a:ext cx="8459787" cy="0"/>
          </a:xfrm>
          <a:prstGeom prst="line">
            <a:avLst/>
          </a:prstGeom>
          <a:noFill/>
          <a:ln w="19050">
            <a:solidFill>
              <a:srgbClr val="33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101" name="Textfeld 2"/>
          <p:cNvSpPr txBox="1">
            <a:spLocks noChangeArrowheads="1"/>
          </p:cNvSpPr>
          <p:nvPr/>
        </p:nvSpPr>
        <p:spPr bwMode="auto">
          <a:xfrm>
            <a:off x="539750" y="4533900"/>
            <a:ext cx="3829050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de-DE" altLang="de-DE" sz="1000">
              <a:solidFill>
                <a:schemeClr val="tx1"/>
              </a:solidFill>
            </a:endParaRPr>
          </a:p>
          <a:p>
            <a:pPr eaLnBrk="1" hangingPunct="1"/>
            <a:r>
              <a:rPr lang="de-DE" altLang="de-DE" sz="1800">
                <a:solidFill>
                  <a:srgbClr val="336699"/>
                </a:solidFill>
              </a:rPr>
              <a:t>[Name of Speaker]:</a:t>
            </a:r>
          </a:p>
          <a:p>
            <a:pPr eaLnBrk="1" hangingPunct="1"/>
            <a:r>
              <a:rPr lang="de-DE" altLang="de-DE" sz="1800">
                <a:solidFill>
                  <a:srgbClr val="336699"/>
                </a:solidFill>
              </a:rPr>
              <a:t>[Title of Talk]</a:t>
            </a:r>
          </a:p>
          <a:p>
            <a:pPr eaLnBrk="1" hangingPunct="1"/>
            <a:endParaRPr lang="de-DE" altLang="de-DE" sz="1800">
              <a:solidFill>
                <a:srgbClr val="336699"/>
              </a:solidFill>
            </a:endParaRPr>
          </a:p>
          <a:p>
            <a:pPr eaLnBrk="1" hangingPunct="1"/>
            <a:r>
              <a:rPr lang="de-DE" altLang="de-DE" sz="1800">
                <a:solidFill>
                  <a:schemeClr val="tx1"/>
                </a:solidFill>
              </a:rPr>
              <a:t>[Title of event], [Place of event], [Date]</a:t>
            </a:r>
          </a:p>
        </p:txBody>
      </p:sp>
      <p:pic>
        <p:nvPicPr>
          <p:cNvPr id="410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3144838"/>
            <a:ext cx="1377950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3113" y="3149600"/>
            <a:ext cx="13731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4563" y="3149600"/>
            <a:ext cx="1377950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2838" y="3149600"/>
            <a:ext cx="1374775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763" y="3149600"/>
            <a:ext cx="13731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 txBox="1">
            <a:spLocks noChangeArrowheads="1"/>
          </p:cNvSpPr>
          <p:nvPr/>
        </p:nvSpPr>
        <p:spPr bwMode="auto">
          <a:xfrm>
            <a:off x="153988" y="44450"/>
            <a:ext cx="9026525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de-DE" altLang="de-DE" sz="2700" b="1">
                <a:solidFill>
                  <a:srgbClr val="336699"/>
                </a:solidFill>
              </a:rPr>
              <a:t>[Header of this slide]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393700" y="908050"/>
            <a:ext cx="4194175" cy="20145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de-DE" sz="1800" b="1">
                <a:solidFill>
                  <a:srgbClr val="336699"/>
                </a:solidFill>
              </a:rPr>
              <a:t>[Subheader 1]</a:t>
            </a:r>
            <a:endParaRPr lang="de-DE" sz="1000" u="sng" dirty="0">
              <a:solidFill>
                <a:srgbClr val="336699"/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de-DE" sz="1800">
                <a:solidFill>
                  <a:srgbClr val="336699"/>
                </a:solidFill>
              </a:rPr>
              <a:t>[bulleted list – entry 1]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de-DE" sz="1800">
                <a:solidFill>
                  <a:srgbClr val="336699"/>
                </a:solidFill>
              </a:rPr>
              <a:t>[bulleted list – entry </a:t>
            </a:r>
            <a:r>
              <a:rPr lang="de-DE" sz="1800" smtClean="0">
                <a:solidFill>
                  <a:srgbClr val="336699"/>
                </a:solidFill>
              </a:rPr>
              <a:t>2]</a:t>
            </a:r>
            <a:endParaRPr lang="de-DE" sz="1800">
              <a:solidFill>
                <a:srgbClr val="336699"/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de-DE" sz="1000" dirty="0">
              <a:solidFill>
                <a:srgbClr val="336699"/>
              </a:solidFill>
            </a:endParaRPr>
          </a:p>
          <a:p>
            <a:pPr>
              <a:spcAft>
                <a:spcPts val="600"/>
              </a:spcAft>
              <a:defRPr/>
            </a:pPr>
            <a:r>
              <a:rPr lang="de-DE" sz="1800" b="1">
                <a:solidFill>
                  <a:srgbClr val="336699"/>
                </a:solidFill>
              </a:rPr>
              <a:t>[Subheader 2]</a:t>
            </a:r>
            <a:endParaRPr lang="de-DE" sz="1000" dirty="0">
              <a:solidFill>
                <a:srgbClr val="336699"/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de-DE" sz="1800">
                <a:solidFill>
                  <a:srgbClr val="336699"/>
                </a:solidFill>
              </a:rPr>
              <a:t>[…]</a:t>
            </a:r>
            <a:endParaRPr kumimoji="1" lang="de-DE" sz="1800" dirty="0">
              <a:solidFill>
                <a:srgbClr val="336699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 txBox="1">
            <a:spLocks noChangeArrowheads="1"/>
          </p:cNvSpPr>
          <p:nvPr/>
        </p:nvSpPr>
        <p:spPr bwMode="auto">
          <a:xfrm>
            <a:off x="153988" y="44450"/>
            <a:ext cx="9026525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33CC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de-DE" altLang="de-DE" sz="2700" b="1">
                <a:solidFill>
                  <a:srgbClr val="336699"/>
                </a:solidFill>
              </a:rPr>
              <a:t>[Header of this slide]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93700" y="908050"/>
            <a:ext cx="4194175" cy="20145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de-DE" sz="1800" b="1">
                <a:solidFill>
                  <a:srgbClr val="336699"/>
                </a:solidFill>
              </a:rPr>
              <a:t>[Subheader 1]</a:t>
            </a:r>
            <a:endParaRPr lang="de-DE" sz="1000" u="sng" dirty="0">
              <a:solidFill>
                <a:srgbClr val="336699"/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de-DE" sz="1800">
                <a:solidFill>
                  <a:srgbClr val="336699"/>
                </a:solidFill>
              </a:rPr>
              <a:t>[bulleted list – entry 1]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de-DE" sz="1800">
                <a:solidFill>
                  <a:srgbClr val="336699"/>
                </a:solidFill>
              </a:rPr>
              <a:t>[bulleted list – entry </a:t>
            </a:r>
            <a:r>
              <a:rPr lang="de-DE" sz="1800" smtClean="0">
                <a:solidFill>
                  <a:srgbClr val="336699"/>
                </a:solidFill>
              </a:rPr>
              <a:t>2]</a:t>
            </a:r>
            <a:endParaRPr lang="de-DE" sz="1800">
              <a:solidFill>
                <a:srgbClr val="336699"/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de-DE" sz="1000" dirty="0">
              <a:solidFill>
                <a:srgbClr val="336699"/>
              </a:solidFill>
            </a:endParaRPr>
          </a:p>
          <a:p>
            <a:pPr>
              <a:spcAft>
                <a:spcPts val="600"/>
              </a:spcAft>
              <a:defRPr/>
            </a:pPr>
            <a:r>
              <a:rPr lang="de-DE" sz="1800" b="1">
                <a:solidFill>
                  <a:srgbClr val="336699"/>
                </a:solidFill>
              </a:rPr>
              <a:t>[Subheader 2]</a:t>
            </a:r>
            <a:endParaRPr lang="de-DE" sz="1000" dirty="0">
              <a:solidFill>
                <a:srgbClr val="336699"/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de-DE" sz="1800">
                <a:solidFill>
                  <a:srgbClr val="336699"/>
                </a:solidFill>
              </a:rPr>
              <a:t>[…]</a:t>
            </a:r>
            <a:endParaRPr kumimoji="1" lang="de-DE" sz="1800" dirty="0">
              <a:solidFill>
                <a:srgbClr val="33669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Standarddesign">
  <a:themeElements>
    <a:clrScheme name="Standarddesig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0000FF"/>
      </a:folHlink>
    </a:clrScheme>
    <a:fontScheme name="Standarddesign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800" b="0" i="0" u="none" strike="noStrike" cap="none" normalizeH="0" baseline="0" smtClean="0">
            <a:ln>
              <a:noFill/>
            </a:ln>
            <a:solidFill>
              <a:srgbClr val="0033CC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800" b="0" i="0" u="none" strike="noStrike" cap="none" normalizeH="0" baseline="0" smtClean="0">
            <a:ln>
              <a:noFill/>
            </a:ln>
            <a:solidFill>
              <a:srgbClr val="0033CC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FF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FF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Bildschirmpräsentation (4:3)</PresentationFormat>
  <Paragraphs>24</Paragraphs>
  <Slides>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Arial</vt:lpstr>
      <vt:lpstr>Calibri</vt:lpstr>
      <vt:lpstr>1_Standarddesign</vt:lpstr>
      <vt:lpstr>PowerPoint-Präsentation</vt:lpstr>
      <vt:lpstr>PowerPoint-Präsentation</vt:lpstr>
      <vt:lpstr>PowerPoint-Präsentation</vt:lpstr>
    </vt:vector>
  </TitlesOfParts>
  <Company>PCI / JLU Gießen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Micor- and Nanoionics</dc:title>
  <dc:creator>Prof. Dr. Jürgen Janek</dc:creator>
  <cp:lastModifiedBy>Martin</cp:lastModifiedBy>
  <cp:revision>1494</cp:revision>
  <cp:lastPrinted>2015-09-02T06:10:40Z</cp:lastPrinted>
  <dcterms:created xsi:type="dcterms:W3CDTF">2004-05-22T11:14:34Z</dcterms:created>
  <dcterms:modified xsi:type="dcterms:W3CDTF">2016-09-20T12:32:26Z</dcterms:modified>
</cp:coreProperties>
</file>