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653" autoAdjust="0"/>
  </p:normalViewPr>
  <p:slideViewPr>
    <p:cSldViewPr>
      <p:cViewPr varScale="1">
        <p:scale>
          <a:sx n="79" d="100"/>
          <a:sy n="79" d="100"/>
        </p:scale>
        <p:origin x="-23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DCABD-7DDD-46AD-B43D-539F5EBFF740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52FE2-2EBB-4B4E-8B9C-90A68C931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127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 herauszufinden, wie die Situation der Studierenden aus deren eigener Sicht wahrgenommen wird, führt die JLU jährlich</a:t>
            </a:r>
            <a:r>
              <a:rPr lang="de-DE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eine zentrale Studierendenbefragung durch.</a:t>
            </a:r>
          </a:p>
          <a:p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 Befragung hat zum Ziel, sowohl Veränderungen in der Struktur und Einstellung zum Studium zu erfassen, als auch einen Überblick über die soziale Situation von Studierenden zu erhalten.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Die Befragungsergebnisse können von Fachbereichen beispielsweise als eine Grundlage  für die </a:t>
            </a:r>
            <a:r>
              <a:rPr lang="de-DE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Studiengangsentwicklung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genutzt werden </a:t>
            </a:r>
            <a:r>
              <a:rPr lang="de-DE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 erleichtern </a:t>
            </a:r>
            <a:r>
              <a:rPr lang="de-D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Entscheidungen zugunsten verbesserter Angebote (spezielle Kurse, Einsatz von Lehr- und Lernmitteln). 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52FE2-2EBB-4B4E-8B9C-90A68C93177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715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37FF-F1D6-40BF-BA0B-C8FEA462AF54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E5F8-0761-45DB-9450-5D521FEAB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6603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37FF-F1D6-40BF-BA0B-C8FEA462AF54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E5F8-0761-45DB-9450-5D521FEAB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44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37FF-F1D6-40BF-BA0B-C8FEA462AF54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E5F8-0761-45DB-9450-5D521FEAB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77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37FF-F1D6-40BF-BA0B-C8FEA462AF54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E5F8-0761-45DB-9450-5D521FEAB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77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37FF-F1D6-40BF-BA0B-C8FEA462AF54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E5F8-0761-45DB-9450-5D521FEAB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623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37FF-F1D6-40BF-BA0B-C8FEA462AF54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E5F8-0761-45DB-9450-5D521FEAB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0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37FF-F1D6-40BF-BA0B-C8FEA462AF54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E5F8-0761-45DB-9450-5D521FEAB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256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37FF-F1D6-40BF-BA0B-C8FEA462AF54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E5F8-0761-45DB-9450-5D521FEAB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08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37FF-F1D6-40BF-BA0B-C8FEA462AF54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E5F8-0761-45DB-9450-5D521FEAB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800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37FF-F1D6-40BF-BA0B-C8FEA462AF54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E5F8-0761-45DB-9450-5D521FEAB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091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37FF-F1D6-40BF-BA0B-C8FEA462AF54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5E5F8-0761-45DB-9450-5D521FEAB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68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B37FF-F1D6-40BF-BA0B-C8FEA462AF54}" type="datetimeFigureOut">
              <a:rPr lang="de-DE" smtClean="0"/>
              <a:t>02.02.2017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5E5F8-0761-45DB-9450-5D521FEABC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07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1" t="15095" r="8259" b="2223"/>
          <a:stretch/>
        </p:blipFill>
        <p:spPr>
          <a:xfrm>
            <a:off x="67760" y="780836"/>
            <a:ext cx="4360224" cy="5888524"/>
          </a:xfrm>
          <a:prstGeom prst="rect">
            <a:avLst/>
          </a:prstGeom>
          <a:ln w="63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Textfeld 4"/>
          <p:cNvSpPr txBox="1"/>
          <p:nvPr/>
        </p:nvSpPr>
        <p:spPr>
          <a:xfrm>
            <a:off x="4499992" y="980728"/>
            <a:ext cx="4594283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Warum soll ich teilnehmen?</a:t>
            </a:r>
            <a:endParaRPr lang="de-DE" sz="1600" dirty="0" smtClean="0"/>
          </a:p>
          <a:p>
            <a:pPr algn="ctr"/>
            <a:r>
              <a:rPr lang="de-DE" sz="1600" dirty="0"/>
              <a:t>Wo lief es im Studium rund, wo </a:t>
            </a:r>
            <a:r>
              <a:rPr lang="de-DE" sz="1600" dirty="0" smtClean="0"/>
              <a:t>nicht?</a:t>
            </a:r>
          </a:p>
          <a:p>
            <a:pPr algn="ctr"/>
            <a:r>
              <a:rPr lang="de-DE" sz="1600" dirty="0" smtClean="0"/>
              <a:t>Wie fit bist Du für Deine berufliche Karriere? </a:t>
            </a:r>
          </a:p>
          <a:p>
            <a:pPr algn="ctr"/>
            <a:r>
              <a:rPr lang="de-DE" sz="1600" dirty="0" smtClean="0"/>
              <a:t>Welche </a:t>
            </a:r>
            <a:r>
              <a:rPr lang="de-DE" sz="1600" dirty="0"/>
              <a:t>Tipps </a:t>
            </a:r>
            <a:r>
              <a:rPr lang="de-DE" sz="1600" dirty="0" smtClean="0"/>
              <a:t>kannst Du geben? </a:t>
            </a:r>
          </a:p>
          <a:p>
            <a:pPr algn="ctr"/>
            <a:r>
              <a:rPr lang="de-DE" sz="1600" dirty="0" smtClean="0"/>
              <a:t>Was </a:t>
            </a:r>
            <a:r>
              <a:rPr lang="de-DE" sz="1600" dirty="0"/>
              <a:t>könnte noch </a:t>
            </a:r>
            <a:r>
              <a:rPr lang="de-DE" sz="1600" dirty="0" smtClean="0"/>
              <a:t>verbessert </a:t>
            </a:r>
            <a:r>
              <a:rPr lang="de-DE" sz="1600" dirty="0"/>
              <a:t>werden? </a:t>
            </a:r>
            <a:endParaRPr lang="de-DE" sz="1600" dirty="0" smtClean="0"/>
          </a:p>
          <a:p>
            <a:pPr algn="ctr"/>
            <a:r>
              <a:rPr lang="de-DE" sz="1600" b="1" dirty="0" smtClean="0"/>
              <a:t>All das sind Fragen, die nur Du beantworten kannst!</a:t>
            </a:r>
          </a:p>
          <a:p>
            <a:pPr algn="ctr"/>
            <a:endParaRPr lang="de-DE" sz="1600" b="1" dirty="0" smtClean="0"/>
          </a:p>
          <a:p>
            <a:pPr algn="ctr"/>
            <a:endParaRPr lang="de-DE" dirty="0"/>
          </a:p>
          <a:p>
            <a:pPr algn="ctr"/>
            <a:endParaRPr lang="de-DE" dirty="0" smtClean="0"/>
          </a:p>
          <a:p>
            <a:pPr algn="ctr"/>
            <a:endParaRPr lang="de-DE" dirty="0" smtClean="0"/>
          </a:p>
          <a:p>
            <a:pPr algn="ctr"/>
            <a:r>
              <a:rPr lang="de-DE" sz="1600" dirty="0" smtClean="0"/>
              <a:t>Nur wer teilnimmt, kann sein Studium aktiv mitgestalten!</a:t>
            </a:r>
          </a:p>
          <a:p>
            <a:pPr algn="ctr"/>
            <a:endParaRPr lang="de-DE" sz="1600" b="1" i="1" dirty="0" smtClean="0"/>
          </a:p>
          <a:p>
            <a:pPr algn="ctr"/>
            <a:endParaRPr lang="de-DE" sz="1600" b="1" i="1" dirty="0"/>
          </a:p>
          <a:p>
            <a:pPr algn="ctr"/>
            <a:r>
              <a:rPr lang="de-DE" sz="1600" b="1" dirty="0" smtClean="0"/>
              <a:t>Wie kann ich teilnehmen?</a:t>
            </a:r>
          </a:p>
          <a:p>
            <a:pPr algn="ctr"/>
            <a:r>
              <a:rPr lang="de-DE" sz="1600" dirty="0" smtClean="0"/>
              <a:t>Deine Einladung zur Onlinebefragung wird ab dem </a:t>
            </a:r>
            <a:r>
              <a:rPr lang="de-DE" sz="1600" b="1" dirty="0" smtClean="0"/>
              <a:t>16. Januar 2017 </a:t>
            </a:r>
            <a:r>
              <a:rPr lang="de-DE" sz="1600" dirty="0" smtClean="0"/>
              <a:t>an Deine JLU-Mailadresse verschickt und ist </a:t>
            </a:r>
            <a:r>
              <a:rPr lang="de-DE" sz="1600" dirty="0" smtClean="0"/>
              <a:t>bis </a:t>
            </a:r>
            <a:r>
              <a:rPr lang="de-DE" sz="1600" smtClean="0"/>
              <a:t>zum Semesterende verfügbar</a:t>
            </a:r>
            <a:r>
              <a:rPr lang="de-DE" sz="1600" dirty="0" smtClean="0"/>
              <a:t>!  </a:t>
            </a:r>
          </a:p>
          <a:p>
            <a:pPr algn="ctr"/>
            <a:endParaRPr lang="de-DE" sz="1600" dirty="0" smtClean="0"/>
          </a:p>
          <a:p>
            <a:pPr algn="ctr"/>
            <a:endParaRPr lang="de-DE" sz="1600" dirty="0" smtClean="0"/>
          </a:p>
          <a:p>
            <a:pPr algn="ctr"/>
            <a:r>
              <a:rPr lang="de-DE" sz="2500" dirty="0" smtClean="0"/>
              <a:t>Mach mit, Deine Meinung zählt!!</a:t>
            </a:r>
            <a:endParaRPr lang="de-DE" sz="2500" dirty="0"/>
          </a:p>
          <a:p>
            <a:pPr algn="ctr"/>
            <a:endParaRPr lang="de-DE" dirty="0" smtClean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88640"/>
            <a:ext cx="1115616" cy="340883"/>
          </a:xfrm>
          <a:prstGeom prst="rect">
            <a:avLst/>
          </a:prstGeom>
        </p:spPr>
      </p:pic>
      <p:sp>
        <p:nvSpPr>
          <p:cNvPr id="8" name="Pfeil nach unten 7"/>
          <p:cNvSpPr/>
          <p:nvPr/>
        </p:nvSpPr>
        <p:spPr>
          <a:xfrm>
            <a:off x="6401089" y="2636912"/>
            <a:ext cx="792088" cy="720080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68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575048" y="116632"/>
            <a:ext cx="75253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dirty="0" smtClean="0"/>
              <a:t>Studierendenbefragung der JLU</a:t>
            </a:r>
            <a:endParaRPr lang="de-DE" sz="3000" dirty="0"/>
          </a:p>
        </p:txBody>
      </p:sp>
    </p:spTree>
    <p:extLst>
      <p:ext uri="{BB962C8B-B14F-4D97-AF65-F5344CB8AC3E}">
        <p14:creationId xmlns:p14="http://schemas.microsoft.com/office/powerpoint/2010/main" val="215287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Bildschirmpräsentation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Uni-Giessen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Ehrlich</dc:creator>
  <cp:lastModifiedBy>Susanne Ehrlich</cp:lastModifiedBy>
  <cp:revision>10</cp:revision>
  <cp:lastPrinted>2016-12-14T08:46:00Z</cp:lastPrinted>
  <dcterms:created xsi:type="dcterms:W3CDTF">2016-12-05T15:00:14Z</dcterms:created>
  <dcterms:modified xsi:type="dcterms:W3CDTF">2017-02-02T11:22:39Z</dcterms:modified>
</cp:coreProperties>
</file>