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76394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944899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1F4C4F-A843-EB41-A02D-558FE6266D04}" type="datetimeFigureOut">
              <a:rPr lang="de-DE"/>
              <a:t>24.11.2025</a:t>
            </a:fld>
            <a:endParaRPr lang="de-DE"/>
          </a:p>
        </p:txBody>
      </p:sp>
      <p:sp>
        <p:nvSpPr>
          <p:cNvPr id="759013707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1905134246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139018237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5014369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4222E6-97CB-894A-B10C-04101548E0F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18481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19952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51120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8F2E87-3DB6-5E83-BD52-9EEE9C3E1B21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7859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5726252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23103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BCB9A6-C00B-CB38-973B-DE7070538149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17391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125185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86597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FEEE1C-E110-7039-0949-0E6F456AF98A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932304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298701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96508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865AEB-F831-F7E2-FB3D-D7DAD7407EC0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56153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53836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366991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DDCD85-DA79-13E0-51D2-8F78F184DA6E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47987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637147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35294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C89337-1FF6-C457-F7A8-C52CE089080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m.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9283832" name="Grafik 10" descr="Ein Bild, das Text, Screenshot, Electric Blue (Farbe), Blau enthält.&#10;&#10;KI-generierte Inhalte können fehlerhaft sein."/>
          <p:cNvPicPr>
            <a:picLocks noChangeAspect="1"/>
          </p:cNvPicPr>
          <p:nvPr userDrawn="1"/>
        </p:nvPicPr>
        <p:blipFill rotWithShape="1">
          <a:blip r:embed="rId2"/>
          <a:srcRect t="-195" r="42907" b="194"/>
          <a:stretch/>
        </p:blipFill>
        <p:spPr bwMode="auto">
          <a:xfrm>
            <a:off x="838200" y="1581992"/>
            <a:ext cx="11353800" cy="5276008"/>
          </a:xfrm>
          <a:prstGeom prst="rect">
            <a:avLst/>
          </a:prstGeom>
        </p:spPr>
      </p:pic>
      <p:pic>
        <p:nvPicPr>
          <p:cNvPr id="1819703298" name="Grafik 8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1059224199" name="Textplatzhalter 9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38198" y="4811284"/>
            <a:ext cx="11353799" cy="1354566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cap="small"/>
              <a:t>Hier den Titel einfügen</a:t>
            </a:r>
            <a:endParaRPr lang="de-DE"/>
          </a:p>
        </p:txBody>
      </p:sp>
      <p:sp>
        <p:nvSpPr>
          <p:cNvPr id="1068122743" name="Textplatzhalter 9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838198" y="6165850"/>
            <a:ext cx="11353799" cy="303790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anchor="ctr">
            <a:noAutofit/>
          </a:bodyPr>
          <a:lstStyle>
            <a:lvl1pPr marL="361950" indent="0">
              <a:buNone/>
              <a:tabLst>
                <a:tab pos="447675" algn="l"/>
              </a:tabLst>
              <a:defRPr sz="2400" cap="sm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cap="small"/>
              <a:t>Hier die Namen der Vortragenden einfügen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m. Aufzählung mittig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4377488" name="Rechteck 6"/>
          <p:cNvSpPr/>
          <p:nvPr userDrawn="1"/>
        </p:nvSpPr>
        <p:spPr bwMode="auto"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/>
              <a:buChar char="•"/>
              <a:defRPr/>
            </a:pPr>
            <a:endParaRPr lang="de-DE" sz="1800"/>
          </a:p>
        </p:txBody>
      </p:sp>
      <p:sp>
        <p:nvSpPr>
          <p:cNvPr id="560528115" name="Inhaltsplatzhalter 2"/>
          <p:cNvSpPr>
            <a:spLocks noGrp="1"/>
          </p:cNvSpPr>
          <p:nvPr>
            <p:ph idx="1"/>
          </p:nvPr>
        </p:nvSpPr>
        <p:spPr bwMode="auto">
          <a:xfrm>
            <a:off x="1422400" y="4556411"/>
            <a:ext cx="9931400" cy="1644365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1599953297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3240369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0608797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609919343" name="Inhaltsplatzhalter 2"/>
          <p:cNvSpPr>
            <a:spLocks noGrp="1"/>
          </p:cNvSpPr>
          <p:nvPr>
            <p:ph idx="13"/>
          </p:nvPr>
        </p:nvSpPr>
        <p:spPr bwMode="auto">
          <a:xfrm>
            <a:off x="1422400" y="1957692"/>
            <a:ext cx="9906000" cy="2551004"/>
          </a:xfrm>
        </p:spPr>
        <p:txBody>
          <a:bodyPr numCol="1">
            <a:normAutofit/>
          </a:bodyPr>
          <a:lstStyle>
            <a:lvl1pPr algn="l" defTabSz="2597149">
              <a:lnSpc>
                <a:spcPts val="3600"/>
              </a:lnSpc>
              <a:buClr>
                <a:schemeClr val="tx2"/>
              </a:buClr>
              <a:defRPr sz="2400">
                <a:latin typeface="+mn-lt"/>
              </a:defRPr>
            </a:lvl1pPr>
            <a:lvl2pPr marL="717550" indent="-273050" algn="l">
              <a:lnSpc>
                <a:spcPts val="3600"/>
              </a:lnSpc>
              <a:buClr>
                <a:schemeClr val="tx2"/>
              </a:buClr>
              <a:defRPr sz="2000">
                <a:latin typeface="+mn-lt"/>
              </a:defRPr>
            </a:lvl2pPr>
            <a:lvl3pPr algn="l">
              <a:lnSpc>
                <a:spcPts val="3600"/>
              </a:lnSpc>
              <a:buClr>
                <a:schemeClr val="tx2"/>
              </a:buClr>
              <a:defRPr sz="1800">
                <a:latin typeface="+mn-lt"/>
              </a:defRPr>
            </a:lvl3pPr>
            <a:lvl4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4pPr>
            <a:lvl5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887167905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876299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Hier Headline einfügen</a:t>
            </a:r>
            <a:endParaRPr/>
          </a:p>
        </p:txBody>
      </p:sp>
      <p:sp>
        <p:nvSpPr>
          <p:cNvPr id="2141813529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chemeClr val="bg1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9398774" name="Rechteck 6"/>
          <p:cNvSpPr/>
          <p:nvPr userDrawn="1"/>
        </p:nvSpPr>
        <p:spPr bwMode="auto"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/>
              <a:buChar char="•"/>
              <a:defRPr/>
            </a:pPr>
            <a:endParaRPr lang="de-DE" sz="1800"/>
          </a:p>
        </p:txBody>
      </p:sp>
      <p:sp>
        <p:nvSpPr>
          <p:cNvPr id="1909095338" name="Bildplatzhalter 7"/>
          <p:cNvSpPr>
            <a:spLocks noGrp="1"/>
          </p:cNvSpPr>
          <p:nvPr>
            <p:ph type="pic" sz="quarter" idx="13"/>
          </p:nvPr>
        </p:nvSpPr>
        <p:spPr bwMode="auto">
          <a:xfrm>
            <a:off x="876299" y="1617665"/>
            <a:ext cx="11290300" cy="524033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61007139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19804504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212614061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1841587511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876299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Hier Headline einfügen</a:t>
            </a:r>
            <a:endParaRPr/>
          </a:p>
        </p:txBody>
      </p:sp>
      <p:sp>
        <p:nvSpPr>
          <p:cNvPr id="531439505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chemeClr val="bg1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ita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323747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63599" y="1592264"/>
            <a:ext cx="10464800" cy="2970212"/>
          </a:xfr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»Zitat hier einfügen«</a:t>
            </a:r>
            <a:endParaRPr/>
          </a:p>
        </p:txBody>
      </p:sp>
      <p:sp>
        <p:nvSpPr>
          <p:cNvPr id="909593656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340101" y="4589464"/>
            <a:ext cx="800735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Zitatquelle hier einfügen</a:t>
            </a:r>
            <a:endParaRPr/>
          </a:p>
        </p:txBody>
      </p:sp>
      <p:sp>
        <p:nvSpPr>
          <p:cNvPr id="173758170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80946150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24371240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990675323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chemeClr val="bg1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ein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143210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89000" y="1592263"/>
            <a:ext cx="10464800" cy="868926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604550771" name="Inhaltsplatzhalter 2"/>
          <p:cNvSpPr>
            <a:spLocks noGrp="1"/>
          </p:cNvSpPr>
          <p:nvPr>
            <p:ph idx="1"/>
          </p:nvPr>
        </p:nvSpPr>
        <p:spPr bwMode="auto">
          <a:xfrm>
            <a:off x="888999" y="2461190"/>
            <a:ext cx="7531100" cy="3739587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lnSpc>
                <a:spcPts val="2600"/>
              </a:lnSpc>
              <a:buNone/>
              <a:defRPr sz="1600">
                <a:latin typeface="+mn-lt"/>
              </a:defRPr>
            </a:lvl2pPr>
            <a:lvl3pPr marL="914400" indent="0">
              <a:lnSpc>
                <a:spcPts val="2600"/>
              </a:lnSpc>
              <a:buNone/>
              <a:defRPr sz="1400">
                <a:latin typeface="+mn-lt"/>
              </a:defRPr>
            </a:lvl3pPr>
            <a:lvl4pPr marL="1371600" indent="0">
              <a:lnSpc>
                <a:spcPts val="2600"/>
              </a:lnSpc>
              <a:buNone/>
              <a:defRPr sz="1200">
                <a:latin typeface="+mn-lt"/>
              </a:defRPr>
            </a:lvl4pPr>
            <a:lvl5pPr marL="1828800" indent="0">
              <a:lnSpc>
                <a:spcPts val="2600"/>
              </a:lnSpc>
              <a:buNone/>
              <a:defRPr sz="1200"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75157778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74259286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45126320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2043527653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363701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76299" y="808680"/>
            <a:ext cx="10452098" cy="97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HIER HEADLINE IN VERSALIEN EINFÜGEN</a:t>
            </a:r>
            <a:endParaRPr/>
          </a:p>
        </p:txBody>
      </p:sp>
      <p:sp>
        <p:nvSpPr>
          <p:cNvPr id="1877040058" name="Inhaltsplatzhalter 2"/>
          <p:cNvSpPr>
            <a:spLocks noGrp="1"/>
          </p:cNvSpPr>
          <p:nvPr>
            <p:ph idx="1"/>
          </p:nvPr>
        </p:nvSpPr>
        <p:spPr bwMode="auto">
          <a:xfrm>
            <a:off x="863599" y="1780275"/>
            <a:ext cx="10464800" cy="4420501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400"/>
            </a:lvl2pPr>
            <a:lvl3pPr marL="914400" indent="0">
              <a:lnSpc>
                <a:spcPts val="2600"/>
              </a:lnSpc>
              <a:buNone/>
              <a:defRPr sz="1200"/>
            </a:lvl3pPr>
            <a:lvl4pPr marL="1371600" indent="0">
              <a:lnSpc>
                <a:spcPts val="2600"/>
              </a:lnSpc>
              <a:buNone/>
              <a:defRPr sz="1100"/>
            </a:lvl4pPr>
            <a:lvl5pPr marL="1828800" indent="0">
              <a:lnSpc>
                <a:spcPts val="2600"/>
              </a:lnSpc>
              <a:buNone/>
              <a:defRPr sz="11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33343953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70522236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32277474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533399477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folie groß mit Beschreib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7956618" name="Bildplatzhalter 11"/>
          <p:cNvSpPr>
            <a:spLocks noGrp="1"/>
          </p:cNvSpPr>
          <p:nvPr>
            <p:ph type="pic" sz="quarter" idx="13"/>
          </p:nvPr>
        </p:nvSpPr>
        <p:spPr bwMode="auto">
          <a:xfrm>
            <a:off x="863599" y="1592263"/>
            <a:ext cx="11328400" cy="5265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37069837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45589819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354205853" name="Title Placeholder 1"/>
          <p:cNvSpPr>
            <a:spLocks noGrp="1"/>
          </p:cNvSpPr>
          <p:nvPr>
            <p:ph type="title"/>
          </p:nvPr>
        </p:nvSpPr>
        <p:spPr bwMode="auto">
          <a:xfrm>
            <a:off x="863599" y="4520726"/>
            <a:ext cx="10464800" cy="13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>
                <a:latin typeface="+mj-lt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81798459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28ACE2-1BC1-403E-B945-F9B70B2E92A7}" type="slidenum">
              <a:rPr lang="de-DE"/>
              <a:t>‹Nr.›</a:t>
            </a:fld>
            <a:endParaRPr lang="de-DE"/>
          </a:p>
        </p:txBody>
      </p:sp>
      <p:sp>
        <p:nvSpPr>
          <p:cNvPr id="616197215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Bilder mit Überschrif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171151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738259" y="1228484"/>
            <a:ext cx="5130799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BILDÜBERSCHRIFT 1 IN VERSALIEN</a:t>
            </a:r>
            <a:endParaRPr/>
          </a:p>
        </p:txBody>
      </p:sp>
      <p:sp>
        <p:nvSpPr>
          <p:cNvPr id="830044081" name="Textplatzhalt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198547" y="1228484"/>
            <a:ext cx="5129853" cy="36512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BILDÜBERSCHRIFT 2 IN VERSALIEN</a:t>
            </a:r>
            <a:endParaRPr/>
          </a:p>
        </p:txBody>
      </p:sp>
      <p:sp>
        <p:nvSpPr>
          <p:cNvPr id="315260538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572496121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904870703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832201996" name="Bildplatzhalter 3"/>
          <p:cNvSpPr>
            <a:spLocks noGrp="1"/>
          </p:cNvSpPr>
          <p:nvPr>
            <p:ph type="pic" sz="quarter" idx="13"/>
          </p:nvPr>
        </p:nvSpPr>
        <p:spPr bwMode="auto">
          <a:xfrm>
            <a:off x="863599" y="1595846"/>
            <a:ext cx="5016500" cy="3311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1940419646" name="Bildplatzhalter 3"/>
          <p:cNvSpPr>
            <a:spLocks noGrp="1"/>
          </p:cNvSpPr>
          <p:nvPr>
            <p:ph type="pic" sz="quarter" idx="14"/>
          </p:nvPr>
        </p:nvSpPr>
        <p:spPr bwMode="auto">
          <a:xfrm>
            <a:off x="6311900" y="1600286"/>
            <a:ext cx="5004512" cy="33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8698628" name="Textplatzhalter 2"/>
          <p:cNvSpPr>
            <a:spLocks noGrp="1"/>
          </p:cNvSpPr>
          <p:nvPr>
            <p:ph type="body" idx="15" hasCustomPrompt="1"/>
          </p:nvPr>
        </p:nvSpPr>
        <p:spPr bwMode="auto">
          <a:xfrm>
            <a:off x="737314" y="4989341"/>
            <a:ext cx="5130799" cy="1176504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Optional: Bildunterschrift 1 hier einfügen</a:t>
            </a:r>
            <a:endParaRPr/>
          </a:p>
        </p:txBody>
      </p:sp>
      <p:sp>
        <p:nvSpPr>
          <p:cNvPr id="1410933941" name="Textplatzhalter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197603" y="4989341"/>
            <a:ext cx="5129853" cy="1176510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Optional: Bildunterschrift 2 hier einfügen</a:t>
            </a:r>
            <a:endParaRPr/>
          </a:p>
        </p:txBody>
      </p:sp>
      <p:sp>
        <p:nvSpPr>
          <p:cNvPr id="615968221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243290" name="Rechteck 10"/>
          <p:cNvSpPr/>
          <p:nvPr userDrawn="1"/>
        </p:nvSpPr>
        <p:spPr bwMode="auto">
          <a:xfrm>
            <a:off x="863599" y="1592263"/>
            <a:ext cx="11328400" cy="3646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203492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31139872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  <a:endParaRPr/>
          </a:p>
        </p:txBody>
      </p:sp>
      <p:sp>
        <p:nvSpPr>
          <p:cNvPr id="169448948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28ACE2-1BC1-403E-B945-F9B70B2E92A7}" type="slidenum">
              <a:rPr lang="de-DE"/>
              <a:t>‹Nr.›</a:t>
            </a:fld>
            <a:endParaRPr lang="de-DE"/>
          </a:p>
        </p:txBody>
      </p:sp>
      <p:pic>
        <p:nvPicPr>
          <p:cNvPr id="1705767287" name="Grafik 8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1206587019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0" y="4811284"/>
            <a:ext cx="11328400" cy="1354566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 cap="small"/>
              <a:t>Abschiedsformel einfügen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tionaler Titel für Zweit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249048" name="Rechteck 1"/>
          <p:cNvSpPr/>
          <p:nvPr userDrawn="1"/>
        </p:nvSpPr>
        <p:spPr bwMode="auto">
          <a:xfrm>
            <a:off x="863599" y="1592263"/>
            <a:ext cx="11328400" cy="5265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05381461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92521000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  <a:endParaRPr/>
          </a:p>
        </p:txBody>
      </p:sp>
      <p:sp>
        <p:nvSpPr>
          <p:cNvPr id="85511252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28ACE2-1BC1-403E-B945-F9B70B2E92A7}" type="slidenum">
              <a:rPr lang="de-DE"/>
              <a:t>‹Nr.›</a:t>
            </a:fld>
            <a:endParaRPr lang="de-DE"/>
          </a:p>
        </p:txBody>
      </p:sp>
      <p:sp>
        <p:nvSpPr>
          <p:cNvPr id="18567529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89000" y="4811284"/>
            <a:ext cx="10464800" cy="125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Aft>
                <a:spcPts val="5200"/>
              </a:spcAft>
              <a:defRPr sz="3600" spc="0"/>
            </a:lvl1pPr>
          </a:lstStyle>
          <a:p>
            <a:pPr>
              <a:defRPr/>
            </a:pPr>
            <a:r>
              <a:rPr lang="de-DE"/>
              <a:t>HIER TITEL IN VERSALIEN EINFÜGEN</a:t>
            </a:r>
            <a:endParaRPr lang="en-US"/>
          </a:p>
        </p:txBody>
      </p:sp>
      <p:sp>
        <p:nvSpPr>
          <p:cNvPr id="1024088675" name="Bildplatzhalter 7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7324165" y="333375"/>
            <a:ext cx="4004236" cy="935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Logo mit Klick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ptionaler Titel für Zweitlogo &amp; Copy-Tex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5517563" name="Rechteck 12"/>
          <p:cNvSpPr/>
          <p:nvPr userDrawn="1"/>
        </p:nvSpPr>
        <p:spPr bwMode="auto">
          <a:xfrm>
            <a:off x="431799" y="1592263"/>
            <a:ext cx="11760200" cy="526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600">
              <a:latin typeface="+mn-lt"/>
            </a:endParaRPr>
          </a:p>
        </p:txBody>
      </p:sp>
      <p:sp>
        <p:nvSpPr>
          <p:cNvPr id="1680949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79815648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816984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28ACE2-1BC1-403E-B945-F9B70B2E92A7}" type="slidenum">
              <a:rPr lang="de-DE"/>
              <a:t>‹Nr.›</a:t>
            </a:fld>
            <a:endParaRPr lang="de-DE"/>
          </a:p>
        </p:txBody>
      </p:sp>
      <p:sp>
        <p:nvSpPr>
          <p:cNvPr id="54608975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63599" y="4717280"/>
            <a:ext cx="5232400" cy="112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just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Hier Titel einfügen</a:t>
            </a:r>
            <a:endParaRPr lang="en-US"/>
          </a:p>
        </p:txBody>
      </p:sp>
      <p:sp>
        <p:nvSpPr>
          <p:cNvPr id="220161263" name="Bildplatzhalt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324164" y="2205038"/>
            <a:ext cx="4004236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Logo mit Klick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885667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192462111" name="Inhaltsplatzhalter 2"/>
          <p:cNvSpPr>
            <a:spLocks noGrp="1"/>
          </p:cNvSpPr>
          <p:nvPr>
            <p:ph idx="1"/>
          </p:nvPr>
        </p:nvSpPr>
        <p:spPr bwMode="auto">
          <a:xfrm>
            <a:off x="863599" y="1834171"/>
            <a:ext cx="10464800" cy="4366604"/>
          </a:xfrm>
        </p:spPr>
        <p:txBody>
          <a:bodyPr numCol="1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3579434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933270794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94383155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1672895266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171327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76299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14337785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323888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2377650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46133570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292858244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1317845109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876299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035370139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83343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76299" y="1780275"/>
            <a:ext cx="5004512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89059744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323888" y="1780275"/>
            <a:ext cx="5032029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962931963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56196009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767120396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6C29F2-15A8-41B1-9F61-E59362F7F1ED}" type="slidenum">
              <a:rPr lang="de-DE"/>
              <a:t>‹Nr.›</a:t>
            </a:fld>
            <a:endParaRPr lang="de-DE"/>
          </a:p>
        </p:txBody>
      </p:sp>
      <p:sp>
        <p:nvSpPr>
          <p:cNvPr id="620301771" name="Inhaltsplatzhalter 2"/>
          <p:cNvSpPr>
            <a:spLocks noGrp="1"/>
          </p:cNvSpPr>
          <p:nvPr>
            <p:ph sz="half" idx="13"/>
          </p:nvPr>
        </p:nvSpPr>
        <p:spPr bwMode="auto">
          <a:xfrm>
            <a:off x="876299" y="2505074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835486068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323888" y="2505074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16917368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876299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080722040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tandard 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1311686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417785524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42555298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753830951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679173628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Standard 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789795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38585632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31527970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371850618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m. Aufzählung mit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9623196" name="Inhaltsplatzhalter 2"/>
          <p:cNvSpPr>
            <a:spLocks noGrp="1"/>
          </p:cNvSpPr>
          <p:nvPr>
            <p:ph idx="1"/>
          </p:nvPr>
        </p:nvSpPr>
        <p:spPr bwMode="auto">
          <a:xfrm>
            <a:off x="431799" y="2240264"/>
            <a:ext cx="10896600" cy="76150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1876318013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80033404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462866642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‹Nr.›</a:t>
            </a:fld>
            <a:endParaRPr lang="de-DE"/>
          </a:p>
        </p:txBody>
      </p:sp>
      <p:sp>
        <p:nvSpPr>
          <p:cNvPr id="847791020" name="Inhaltsplatzhalter 2"/>
          <p:cNvSpPr>
            <a:spLocks noGrp="1"/>
          </p:cNvSpPr>
          <p:nvPr>
            <p:ph idx="13"/>
          </p:nvPr>
        </p:nvSpPr>
        <p:spPr bwMode="auto">
          <a:xfrm>
            <a:off x="3187701" y="3649771"/>
            <a:ext cx="8140700" cy="2551004"/>
          </a:xfrm>
          <a:prstGeom prst="rect">
            <a:avLst/>
          </a:prstGeom>
        </p:spPr>
        <p:txBody>
          <a:bodyPr lIns="72000" tIns="36000" rIns="0" bIns="36000" numCol="1">
            <a:normAutofit/>
          </a:bodyPr>
          <a:lstStyle>
            <a:lvl1pPr marL="228600" indent="-228600" algn="l">
              <a:buClr>
                <a:schemeClr val="tx2"/>
              </a:buClr>
              <a:defRPr sz="2400">
                <a:latin typeface="+mn-lt"/>
              </a:defRPr>
            </a:lvl1pPr>
            <a:lvl2pPr algn="l">
              <a:buClr>
                <a:schemeClr val="tx2"/>
              </a:buClr>
              <a:defRPr sz="2000">
                <a:latin typeface="+mn-lt"/>
              </a:defRPr>
            </a:lvl2pPr>
            <a:lvl3pPr algn="l">
              <a:buClr>
                <a:schemeClr val="tx2"/>
              </a:buClr>
              <a:defRPr sz="1800">
                <a:latin typeface="+mn-lt"/>
              </a:defRPr>
            </a:lvl3pPr>
            <a:lvl4pPr algn="l">
              <a:buClr>
                <a:schemeClr val="tx2"/>
              </a:buClr>
              <a:defRPr sz="1600">
                <a:latin typeface="+mn-lt"/>
              </a:defRPr>
            </a:lvl4pPr>
            <a:lvl5pPr algn="l"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612327847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431801" y="808680"/>
            <a:ext cx="109093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ÜBERSCHRIFT IN VERSALIEN EINFÜGEN</a:t>
            </a:r>
            <a:endParaRPr/>
          </a:p>
        </p:txBody>
      </p:sp>
      <p:sp>
        <p:nvSpPr>
          <p:cNvPr id="1002305752" name="Textplatzhalter 7"/>
          <p:cNvSpPr txBox="1"/>
          <p:nvPr userDrawn="1"/>
        </p:nvSpPr>
        <p:spPr bwMode="auto"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>
                <a:solidFill>
                  <a:schemeClr val="tx1"/>
                </a:solidFill>
                <a:latin typeface="Foundry Form Sans Demi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de-DE" sz="1000" b="1" i="0">
                <a:solidFill>
                  <a:srgbClr val="53606B"/>
                </a:solidFill>
                <a:latin typeface="+mj-lt"/>
              </a:rPr>
              <a:t>JUSTUS-LIEBIG-UNIVERSITÄT GIESSEN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3138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522296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98988299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6103020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93872882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28ACE2-1BC1-403E-B945-F9B70B2E92A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nsplash.com/de/fotos/ein-handy-das-auf-einem-laptop-sitzt-bV_P23FXxhI?utm_source=unsplash&amp;utm_medium=referral&amp;utm_content=creditCopyText" TargetMode="External"/><Relationship Id="rId4" Type="http://schemas.openxmlformats.org/officeDocument/2006/relationships/hyperlink" Target="https://unsplash.com/de/@aidingeranrekab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4071292" name="Textplatzhalter 1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KI-Services am Hochschulrechenzentrum</a:t>
            </a:r>
            <a:endParaRPr/>
          </a:p>
        </p:txBody>
      </p:sp>
      <p:sp>
        <p:nvSpPr>
          <p:cNvPr id="1775039313" name="Textplatzhalter 2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Sten Seegel | Produktmanager KI &amp; Innovation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64434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72504517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  <a:endParaRPr/>
          </a:p>
        </p:txBody>
      </p:sp>
      <p:sp>
        <p:nvSpPr>
          <p:cNvPr id="82154101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2</a:t>
            </a:fld>
            <a:endParaRPr lang="de-DE"/>
          </a:p>
        </p:txBody>
      </p:sp>
      <p:sp>
        <p:nvSpPr>
          <p:cNvPr id="154150923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Überblick der aktuellen KI-Services des HRZ</a:t>
            </a:r>
            <a:endParaRPr/>
          </a:p>
        </p:txBody>
      </p:sp>
      <p:sp>
        <p:nvSpPr>
          <p:cNvPr id="517720232" name="Inhaltsplatzhalter 8"/>
          <p:cNvSpPr txBox="1"/>
          <p:nvPr/>
        </p:nvSpPr>
        <p:spPr bwMode="auto">
          <a:xfrm>
            <a:off x="876299" y="1825625"/>
            <a:ext cx="10452102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de-DE" sz="2400" b="1"/>
              <a:t>JLU kiChat: </a:t>
            </a:r>
            <a:r>
              <a:rPr lang="de-DE" sz="2400"/>
              <a:t>Sicherer Zugang zu generativen KI-Sprachmodellen für alle JLU-Mitglieder</a:t>
            </a:r>
            <a:endParaRPr lang="de-DE"/>
          </a:p>
          <a:p>
            <a:pPr marL="342900" indent="-342900">
              <a:buFont typeface="Arial"/>
              <a:buChar char="•"/>
              <a:defRPr/>
            </a:pPr>
            <a:r>
              <a:rPr lang="de-DE" sz="2400" b="1"/>
              <a:t>API-Service:</a:t>
            </a:r>
            <a:r>
              <a:rPr lang="de-DE" sz="2400"/>
              <a:t> Schnittstelle zur Verwendung von Sprachmodellen in eigenen Projekten</a:t>
            </a:r>
            <a:endParaRPr lang="de-DE"/>
          </a:p>
          <a:p>
            <a:pPr marL="342900" indent="-342900">
              <a:buFont typeface="Arial"/>
              <a:buChar char="•"/>
              <a:defRPr/>
            </a:pPr>
            <a:r>
              <a:rPr lang="de-DE" sz="2400" b="1"/>
              <a:t>kiProjekte:</a:t>
            </a:r>
            <a:r>
              <a:rPr lang="de-DE" sz="2400"/>
              <a:t> laufende Arbeiten, die vom KI-Team am HRZ im Bereich der Künstlichen Intelligenz unterstützt werden: </a:t>
            </a:r>
            <a:r>
              <a:rPr lang="de-DE" sz="2400" i="1"/>
              <a:t>Digitransfer, Fit With Hit, Innovationscampus JLU, Lahnavatar, ILIAS KI-Plugin</a:t>
            </a:r>
            <a:r>
              <a:rPr lang="de-DE"/>
              <a:t> u.a.</a:t>
            </a:r>
          </a:p>
          <a:p>
            <a:pPr>
              <a:defRPr/>
            </a:pPr>
            <a:endParaRPr lang="de-DE" sz="2400"/>
          </a:p>
        </p:txBody>
      </p:sp>
      <p:pic>
        <p:nvPicPr>
          <p:cNvPr id="1822491712" name="Grafik 9" descr="Ein Bild, das Handy, Gerät, Kommunikationsgerät, tragbares Kommunikationsgerät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t="22653" r="-3" b="19307"/>
          <a:stretch/>
        </p:blipFill>
        <p:spPr bwMode="auto">
          <a:xfrm>
            <a:off x="6323888" y="1825625"/>
            <a:ext cx="5004512" cy="3619211"/>
          </a:xfrm>
          <a:prstGeom prst="rect">
            <a:avLst/>
          </a:prstGeom>
          <a:noFill/>
        </p:spPr>
      </p:pic>
      <p:sp>
        <p:nvSpPr>
          <p:cNvPr id="2039568952" name="Rectangle 2"/>
          <p:cNvSpPr>
            <a:spLocks noChangeArrowheads="1"/>
          </p:cNvSpPr>
          <p:nvPr/>
        </p:nvSpPr>
        <p:spPr bwMode="auto">
          <a:xfrm rot="10800000" flipV="1">
            <a:off x="6311189" y="5531342"/>
            <a:ext cx="4903528" cy="1984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700" b="0" i="1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Foto von </a:t>
            </a:r>
            <a:r>
              <a:rPr lang="de-DE" sz="700" b="0" i="1" u="sng" strike="noStrike" cap="none">
                <a:ln>
                  <a:noFill/>
                </a:ln>
                <a:solidFill>
                  <a:schemeClr val="tx1"/>
                </a:solidFill>
                <a:latin typeface="Arial"/>
                <a:hlinkClick r:id="rId4" tooltip="https://unsplash.com/de/@aidingeranrekab?utm_source=unsplash&amp;utm_medium=referral&amp;utm_content=creditCopyText"/>
              </a:rPr>
              <a:t>Aidin Geranrekab</a:t>
            </a:r>
            <a:r>
              <a:rPr lang="de-DE" sz="700" b="0" i="1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 auf </a:t>
            </a:r>
            <a:r>
              <a:rPr lang="de-DE" sz="700" b="0" i="1" u="sng" strike="noStrike" cap="none">
                <a:ln>
                  <a:noFill/>
                </a:ln>
                <a:solidFill>
                  <a:schemeClr val="tx1"/>
                </a:solidFill>
                <a:latin typeface="Arial"/>
                <a:hlinkClick r:id="rId5" tooltip="https://unsplash.com/de/fotos/ein-handy-das-auf-einem-laptop-sitzt-bV_P23FXxhI?utm_source=unsplash&amp;utm_medium=referral&amp;utm_content=creditCopyText"/>
              </a:rPr>
              <a:t>Unsplash</a:t>
            </a:r>
            <a:r>
              <a:rPr lang="de-DE" sz="700" b="0" i="1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962764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670535899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676767964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3</a:t>
            </a:fld>
            <a:endParaRPr lang="de-DE"/>
          </a:p>
        </p:txBody>
      </p:sp>
      <p:sp>
        <p:nvSpPr>
          <p:cNvPr id="1189043841" name="Titel 5"/>
          <p:cNvSpPr>
            <a:spLocks noGrp="1"/>
          </p:cNvSpPr>
          <p:nvPr>
            <p:ph type="title"/>
          </p:nvPr>
        </p:nvSpPr>
        <p:spPr bwMode="auto"/>
        <p:txBody>
          <a:bodyPr lIns="90000"/>
          <a:lstStyle/>
          <a:p>
            <a:pPr>
              <a:defRPr/>
            </a:pPr>
            <a:r>
              <a:rPr lang="de-DE"/>
              <a:t>Jlu kiChat</a:t>
            </a:r>
          </a:p>
        </p:txBody>
      </p:sp>
      <p:sp>
        <p:nvSpPr>
          <p:cNvPr id="1170217054" name="Text Placeholder 1"/>
          <p:cNvSpPr txBox="1"/>
          <p:nvPr/>
        </p:nvSpPr>
        <p:spPr bwMode="auto">
          <a:xfrm>
            <a:off x="876299" y="1780275"/>
            <a:ext cx="5104688" cy="457303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4000"/>
          </a:bodyPr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/>
            </a:pPr>
            <a:r>
              <a:rPr lang="de-DE" sz="30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Tagesaktuelle Modelle von Anthropic (Claude), OpenAI (ChatGPT) und Google (Gemini)</a:t>
            </a:r>
            <a:endParaRPr sz="30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30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Websuche, Dokumentenupload, Gruppenchat, Chat-Export </a:t>
            </a:r>
            <a:r>
              <a:rPr lang="de-DE" sz="30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uvm</a:t>
            </a:r>
            <a:r>
              <a:rPr lang="de-DE" sz="30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30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3000" dirty="0"/>
              <a:t>Datenschutz: DS-GVO-konform, Login mit JLU-Kennung</a:t>
            </a:r>
            <a:endParaRPr sz="30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3000" dirty="0"/>
              <a:t>Ihre Daten sind verschlüsselt: Vollständige Zero-Trust Client-Side Encryption</a:t>
            </a:r>
            <a:endParaRPr sz="30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3000" dirty="0"/>
              <a:t>Lokale und in der EU gehostete Open-Source-Modelle</a:t>
            </a:r>
            <a:endParaRPr lang="de-DE" sz="3500" dirty="0"/>
          </a:p>
          <a:p>
            <a:pPr marL="0" indent="0">
              <a:buClr>
                <a:schemeClr val="tx2"/>
              </a:buClr>
              <a:buFont typeface="Arial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1449024310" name="Grafik 1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767754" y="1777235"/>
            <a:ext cx="5898382" cy="3846521"/>
          </a:xfrm>
          <a:prstGeom prst="rect">
            <a:avLst/>
          </a:prstGeom>
          <a:noFill/>
        </p:spPr>
      </p:pic>
      <p:sp>
        <p:nvSpPr>
          <p:cNvPr id="1541573026" name="TextBox 12"/>
          <p:cNvSpPr txBox="1"/>
          <p:nvPr/>
        </p:nvSpPr>
        <p:spPr bwMode="auto">
          <a:xfrm>
            <a:off x="6096000" y="5429980"/>
            <a:ext cx="510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November 2025: aktualisierte Version des kiChat für alle JLU-Mitglieder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15979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471344679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1283798791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4</a:t>
            </a:fld>
            <a:endParaRPr lang="de-DE"/>
          </a:p>
        </p:txBody>
      </p:sp>
      <p:sp>
        <p:nvSpPr>
          <p:cNvPr id="10868461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HRZ API-Service</a:t>
            </a:r>
            <a:endParaRPr/>
          </a:p>
        </p:txBody>
      </p:sp>
      <p:sp>
        <p:nvSpPr>
          <p:cNvPr id="40223896" name="Text Placeholder 1"/>
          <p:cNvSpPr txBox="1"/>
          <p:nvPr/>
        </p:nvSpPr>
        <p:spPr bwMode="auto">
          <a:xfrm>
            <a:off x="876299" y="1780275"/>
            <a:ext cx="5312466" cy="45730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Standardisierte</a:t>
            </a:r>
            <a:r>
              <a:rPr lang="en-US" dirty="0"/>
              <a:t> REST-API für Forschung, Lehre und Verwaltung</a:t>
            </a:r>
            <a:endParaRPr dirty="0"/>
          </a:p>
          <a:p>
            <a:pPr>
              <a:defRPr/>
            </a:pPr>
            <a:r>
              <a:rPr lang="en-US" dirty="0"/>
              <a:t>DS-GVO-</a:t>
            </a:r>
            <a:r>
              <a:rPr lang="en-US" dirty="0" err="1"/>
              <a:t>konforme</a:t>
            </a:r>
            <a:r>
              <a:rPr lang="en-US" dirty="0"/>
              <a:t> </a:t>
            </a:r>
            <a:r>
              <a:rPr lang="en-US" dirty="0" err="1"/>
              <a:t>Nutzung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HRZ-</a:t>
            </a:r>
            <a:r>
              <a:rPr lang="en-US" dirty="0" err="1"/>
              <a:t>Infrastruktur</a:t>
            </a:r>
            <a:endParaRPr lang="en-US" dirty="0"/>
          </a:p>
          <a:p>
            <a:pPr>
              <a:defRPr/>
            </a:pPr>
            <a:r>
              <a:rPr lang="en-US" dirty="0" err="1"/>
              <a:t>Bereitstellung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betriebener</a:t>
            </a:r>
            <a:r>
              <a:rPr lang="en-US" dirty="0"/>
              <a:t> Open-Source-Modelle für sensible Daten</a:t>
            </a:r>
          </a:p>
          <a:p>
            <a:pPr>
              <a:defRPr/>
            </a:pPr>
            <a:r>
              <a:rPr lang="en-US" dirty="0"/>
              <a:t>Flexible Integration in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Anwendungen</a:t>
            </a:r>
            <a:r>
              <a:rPr lang="en-US" dirty="0"/>
              <a:t>, Tools und Workflows</a:t>
            </a:r>
            <a:endParaRPr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de-DE" dirty="0"/>
          </a:p>
        </p:txBody>
      </p:sp>
      <p:pic>
        <p:nvPicPr>
          <p:cNvPr id="143842481" name="Grafik 1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226864" y="1828799"/>
            <a:ext cx="5439272" cy="3744065"/>
          </a:xfrm>
          <a:prstGeom prst="rect">
            <a:avLst/>
          </a:prstGeom>
          <a:noFill/>
        </p:spPr>
      </p:pic>
      <p:sp>
        <p:nvSpPr>
          <p:cNvPr id="1829574635" name="TextBox 12"/>
          <p:cNvSpPr txBox="1"/>
          <p:nvPr/>
        </p:nvSpPr>
        <p:spPr bwMode="auto">
          <a:xfrm>
            <a:off x="6487885" y="5429980"/>
            <a:ext cx="471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HRZ API Self-Service Portal, </a:t>
            </a:r>
            <a:endParaRPr/>
          </a:p>
          <a:p>
            <a:pPr>
              <a:defRPr/>
            </a:pPr>
            <a:r>
              <a:rPr lang="de-DE"/>
              <a:t>aktuell "Invite Only“ über ki@uni-giessen.de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786354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087450897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</a:p>
        </p:txBody>
      </p:sp>
      <p:sp>
        <p:nvSpPr>
          <p:cNvPr id="32721206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CB3E37-E7CB-473E-98CC-EA085E8A1C4F}" type="slidenum">
              <a:rPr lang="de-DE"/>
              <a:t>5</a:t>
            </a:fld>
            <a:endParaRPr lang="de-DE"/>
          </a:p>
        </p:txBody>
      </p:sp>
      <p:sp>
        <p:nvSpPr>
          <p:cNvPr id="1860489579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Laufende Arbeiten</a:t>
            </a:r>
            <a:endParaRPr/>
          </a:p>
        </p:txBody>
      </p:sp>
      <p:sp>
        <p:nvSpPr>
          <p:cNvPr id="823175673" name="Text Placeholder 1"/>
          <p:cNvSpPr txBox="1"/>
          <p:nvPr/>
        </p:nvSpPr>
        <p:spPr bwMode="auto">
          <a:xfrm>
            <a:off x="876299" y="1780275"/>
            <a:ext cx="10867832" cy="45730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/>
              <a:t>Optimierung der GPU-Infrastruktur</a:t>
            </a:r>
          </a:p>
          <a:p>
            <a:pPr>
              <a:defRPr/>
            </a:pPr>
            <a:r>
              <a:rPr lang="en-US" sz="3600"/>
              <a:t>Service-Wegweiser</a:t>
            </a:r>
            <a:endParaRPr/>
          </a:p>
          <a:p>
            <a:pPr>
              <a:defRPr/>
            </a:pPr>
            <a:r>
              <a:rPr lang="en-US" sz="3600"/>
              <a:t>Geplant: Test eines JupyterHub-Service</a:t>
            </a:r>
          </a:p>
          <a:p>
            <a:pPr>
              <a:defRPr/>
            </a:pPr>
            <a:r>
              <a:rPr lang="en-US" sz="3600"/>
              <a:t>Informationen zur Beschaffung von und Umgang mit </a:t>
            </a:r>
            <a:br>
              <a:rPr lang="en-US" sz="3600"/>
            </a:br>
            <a:r>
              <a:rPr lang="en-US" sz="3600"/>
              <a:t>KI-/ Cloud-Dienstleistungen</a:t>
            </a:r>
          </a:p>
          <a:p>
            <a:pPr>
              <a:defRPr/>
            </a:pPr>
            <a:endParaRPr lang="en-US" sz="3600"/>
          </a:p>
          <a:p>
            <a:pPr>
              <a:defRPr/>
            </a:pPr>
            <a:endParaRPr lang="en-US" sz="3600"/>
          </a:p>
          <a:p>
            <a:pPr>
              <a:defRPr/>
            </a:pPr>
            <a:endParaRPr lang="de-DE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7453313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25.11.2025</a:t>
            </a:r>
          </a:p>
        </p:txBody>
      </p:sp>
      <p:sp>
        <p:nvSpPr>
          <p:cNvPr id="1560609794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Neue Wege mit KI</a:t>
            </a:r>
            <a:endParaRPr/>
          </a:p>
        </p:txBody>
      </p:sp>
      <p:sp>
        <p:nvSpPr>
          <p:cNvPr id="70481575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28ACE2-1BC1-403E-B945-F9B70B2E92A7}" type="slidenum">
              <a:rPr lang="de-DE"/>
              <a:t>6</a:t>
            </a:fld>
            <a:endParaRPr lang="de-DE"/>
          </a:p>
        </p:txBody>
      </p:sp>
      <p:sp>
        <p:nvSpPr>
          <p:cNvPr id="33831588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Kontakt zum KI-Team am HRZ</a:t>
            </a:r>
            <a:endParaRPr lang="de-DE"/>
          </a:p>
        </p:txBody>
      </p:sp>
      <p:sp>
        <p:nvSpPr>
          <p:cNvPr id="476906035" name="TextBox 5"/>
          <p:cNvSpPr txBox="1"/>
          <p:nvPr/>
        </p:nvSpPr>
        <p:spPr bwMode="auto">
          <a:xfrm>
            <a:off x="1336430" y="2046715"/>
            <a:ext cx="8389027" cy="271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br>
              <a:rPr lang="en-US" sz="2800" dirty="0"/>
            </a:br>
            <a:r>
              <a:rPr lang="en-US" b="1" dirty="0"/>
              <a:t>Für </a:t>
            </a:r>
            <a:r>
              <a:rPr lang="en-US" b="1" dirty="0" err="1"/>
              <a:t>allgemeine</a:t>
            </a:r>
            <a:r>
              <a:rPr lang="en-US" b="1" dirty="0"/>
              <a:t> </a:t>
            </a:r>
            <a:r>
              <a:rPr lang="en-US" b="1" dirty="0" err="1"/>
              <a:t>Anfragen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KI an der JLU</a:t>
            </a:r>
            <a:endParaRPr b="1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ki@uni-giessen.de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err="1"/>
              <a:t>Technischer</a:t>
            </a:r>
            <a:r>
              <a:rPr lang="en-US" b="1" dirty="0"/>
              <a:t> Support</a:t>
            </a:r>
            <a:endParaRPr b="1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ki-support@hrz.uni-giessen.de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b="1" dirty="0" err="1"/>
              <a:t>Informationen</a:t>
            </a:r>
            <a:endParaRPr lang="en-US" b="1" dirty="0"/>
          </a:p>
          <a:p>
            <a:pPr>
              <a:defRPr/>
            </a:pPr>
            <a:r>
              <a:rPr lang="en-US" dirty="0"/>
              <a:t>uni-giessen.de &gt; </a:t>
            </a:r>
            <a:r>
              <a:rPr lang="en-US" dirty="0" err="1"/>
              <a:t>Direkte</a:t>
            </a:r>
            <a:r>
              <a:rPr lang="en-US" dirty="0"/>
              <a:t> Links &gt; IT-</a:t>
            </a:r>
            <a:r>
              <a:rPr lang="en-US" dirty="0" err="1"/>
              <a:t>Dienste</a:t>
            </a:r>
            <a:r>
              <a:rPr lang="en-US" dirty="0"/>
              <a:t> &gt; KI-</a:t>
            </a:r>
            <a:r>
              <a:rPr lang="en-US" dirty="0" err="1"/>
              <a:t>Dienste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LU FOLIENMASTER">
  <a:themeElements>
    <a:clrScheme name="JLU">
      <a:dk1>
        <a:sysClr val="windowText" lastClr="000000"/>
      </a:dk1>
      <a:lt1>
        <a:sysClr val="window" lastClr="FFFFFF"/>
      </a:lt1>
      <a:dk2>
        <a:srgbClr val="0069B3"/>
      </a:dk2>
      <a:lt2>
        <a:srgbClr val="DCE6EB"/>
      </a:lt2>
      <a:accent1>
        <a:srgbClr val="53606B"/>
      </a:accent1>
      <a:accent2>
        <a:srgbClr val="E7004A"/>
      </a:accent2>
      <a:accent3>
        <a:srgbClr val="FF9000"/>
      </a:accent3>
      <a:accent4>
        <a:srgbClr val="FFBE00"/>
      </a:accent4>
      <a:accent5>
        <a:srgbClr val="00BD67"/>
      </a:accent5>
      <a:accent6>
        <a:srgbClr val="4E00BB"/>
      </a:accent6>
      <a:hlink>
        <a:srgbClr val="0005BF"/>
      </a:hlink>
      <a:folHlink>
        <a:srgbClr val="7F82FF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Vorlage_JLU_16_9_Calibri_V2</Template>
  <TotalTime>0</TotalTime>
  <Words>281</Words>
  <Application>Microsoft Office PowerPoint</Application>
  <PresentationFormat>Breitbild</PresentationFormat>
  <Paragraphs>58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JLU FOLIENMASTER</vt:lpstr>
      <vt:lpstr>PowerPoint-Präsentation</vt:lpstr>
      <vt:lpstr>Überblick der aktuellen KI-Services des HRZ</vt:lpstr>
      <vt:lpstr>Jlu kiChat</vt:lpstr>
      <vt:lpstr>HRZ API-Service</vt:lpstr>
      <vt:lpstr>Laufende Arbeiten</vt:lpstr>
      <vt:lpstr>PowerPoint-Präsentation</vt:lpstr>
    </vt:vector>
  </TitlesOfParts>
  <Company>Justus Liebig Uni 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Cutrim</dc:creator>
  <cp:lastModifiedBy>Christina Maria Koch</cp:lastModifiedBy>
  <cp:revision>11</cp:revision>
  <dcterms:created xsi:type="dcterms:W3CDTF">2025-11-12T13:59:17Z</dcterms:created>
  <dcterms:modified xsi:type="dcterms:W3CDTF">2025-11-24T08:45:11Z</dcterms:modified>
</cp:coreProperties>
</file>