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4"/>
  </p:notesMasterIdLst>
  <p:handoutMasterIdLst>
    <p:handoutMasterId r:id="rId5"/>
  </p:handoutMasterIdLst>
  <p:sldIdLst>
    <p:sldId id="258" r:id="rId2"/>
    <p:sldId id="268"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Benutzer" initials="MO"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70" autoAdjust="0"/>
    <p:restoredTop sz="94620" autoAdjust="0"/>
  </p:normalViewPr>
  <p:slideViewPr>
    <p:cSldViewPr snapToGrid="0" showGuides="1">
      <p:cViewPr>
        <p:scale>
          <a:sx n="106" d="100"/>
          <a:sy n="106" d="100"/>
        </p:scale>
        <p:origin x="78" y="168"/>
      </p:cViewPr>
      <p:guideLst>
        <p:guide orient="horz" pos="2160"/>
        <p:guide pos="3840"/>
      </p:guideLst>
    </p:cSldViewPr>
  </p:slideViewPr>
  <p:notesTextViewPr>
    <p:cViewPr>
      <p:scale>
        <a:sx n="3" d="2"/>
        <a:sy n="3" d="2"/>
      </p:scale>
      <p:origin x="0" y="0"/>
    </p:cViewPr>
  </p:notesTextViewPr>
  <p:notesViewPr>
    <p:cSldViewPr snapToGrid="0" showGuides="1">
      <p:cViewPr varScale="1">
        <p:scale>
          <a:sx n="110" d="100"/>
          <a:sy n="110" d="100"/>
        </p:scale>
        <p:origin x="518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AFF723E-1D30-134E-B1B2-506A6DECF3F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FF07F8E2-C22B-F74A-93F8-E6BCEC698AE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C69DBFD-FAE6-3E41-ACEA-259A1401F44F}" type="datetimeFigureOut">
              <a:rPr lang="de-DE" smtClean="0"/>
              <a:t>24.06.2020</a:t>
            </a:fld>
            <a:endParaRPr lang="de-DE"/>
          </a:p>
        </p:txBody>
      </p:sp>
      <p:sp>
        <p:nvSpPr>
          <p:cNvPr id="4" name="Fußzeilenplatzhalter 3">
            <a:extLst>
              <a:ext uri="{FF2B5EF4-FFF2-40B4-BE49-F238E27FC236}">
                <a16:creationId xmlns:a16="http://schemas.microsoft.com/office/drawing/2014/main" id="{D1B79E05-472D-0B4D-AC55-5B4A99C7F0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7B147791-A6F0-F644-8FE9-893D1EE7748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B0767D0-BF52-C643-A7AF-F9711B20AF11}" type="slidenum">
              <a:rPr lang="de-DE" smtClean="0"/>
              <a:t>‹Nr.›</a:t>
            </a:fld>
            <a:endParaRPr lang="de-DE"/>
          </a:p>
        </p:txBody>
      </p:sp>
    </p:spTree>
    <p:extLst>
      <p:ext uri="{BB962C8B-B14F-4D97-AF65-F5344CB8AC3E}">
        <p14:creationId xmlns:p14="http://schemas.microsoft.com/office/powerpoint/2010/main" val="2229398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1F4C4F-A843-EB41-A02D-558FE6266D04}" type="datetimeFigureOut">
              <a:rPr lang="de-DE" smtClean="0"/>
              <a:t>24.06.2020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e-DE"/>
              <a:t>Mastertextformat bearbeiten
Zweite Ebene
Dritte Ebene
Vierte Ebene
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4222E6-97CB-894A-B10C-04101548E0FB}" type="slidenum">
              <a:rPr lang="de-DE" smtClean="0"/>
              <a:t>‹Nr.›</a:t>
            </a:fld>
            <a:endParaRPr lang="de-DE"/>
          </a:p>
        </p:txBody>
      </p:sp>
    </p:spTree>
    <p:extLst>
      <p:ext uri="{BB962C8B-B14F-4D97-AF65-F5344CB8AC3E}">
        <p14:creationId xmlns:p14="http://schemas.microsoft.com/office/powerpoint/2010/main" val="41758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el m. Headline">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F746CFC-D7E8-462F-B9EC-C133A72F5964}"/>
              </a:ext>
            </a:extLst>
          </p:cNvPr>
          <p:cNvSpPr/>
          <p:nvPr userDrawn="1"/>
        </p:nvSpPr>
        <p:spPr>
          <a:xfrm>
            <a:off x="863600" y="1592263"/>
            <a:ext cx="11328400" cy="5265737"/>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sz="1800"/>
          </a:p>
        </p:txBody>
      </p:sp>
      <p:sp>
        <p:nvSpPr>
          <p:cNvPr id="8" name="Bildplatzhalter 7">
            <a:extLst>
              <a:ext uri="{FF2B5EF4-FFF2-40B4-BE49-F238E27FC236}">
                <a16:creationId xmlns:a16="http://schemas.microsoft.com/office/drawing/2014/main" id="{F3BFE8C2-01A3-4D2A-AD4C-E051895A2157}"/>
              </a:ext>
            </a:extLst>
          </p:cNvPr>
          <p:cNvSpPr>
            <a:spLocks noGrp="1"/>
          </p:cNvSpPr>
          <p:nvPr>
            <p:ph type="pic" sz="quarter" idx="13"/>
          </p:nvPr>
        </p:nvSpPr>
        <p:spPr>
          <a:xfrm>
            <a:off x="863600" y="1602534"/>
            <a:ext cx="11328400" cy="5255466"/>
          </a:xfrm>
        </p:spPr>
        <p:txBody>
          <a:bodyPr/>
          <a:lstStyle>
            <a:lvl1pPr marL="0" indent="0">
              <a:buNone/>
              <a:defRPr/>
            </a:lvl1pPr>
          </a:lstStyle>
          <a:p>
            <a:r>
              <a:rPr lang="de-DE" smtClean="0"/>
              <a:t>Bild durch Klicken auf Symbol hinzufügen</a:t>
            </a:r>
            <a:endParaRPr lang="de-DE" dirty="0"/>
          </a:p>
        </p:txBody>
      </p:sp>
      <p:pic>
        <p:nvPicPr>
          <p:cNvPr id="9" name="Grafik 8">
            <a:extLst>
              <a:ext uri="{FF2B5EF4-FFF2-40B4-BE49-F238E27FC236}">
                <a16:creationId xmlns:a16="http://schemas.microsoft.com/office/drawing/2014/main" id="{679651E7-2284-414C-B5FD-D70174DB46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3600" y="333375"/>
            <a:ext cx="2029968" cy="2538318"/>
          </a:xfrm>
          <a:prstGeom prst="rect">
            <a:avLst/>
          </a:prstGeom>
        </p:spPr>
      </p:pic>
      <p:sp>
        <p:nvSpPr>
          <p:cNvPr id="10" name="Title Placeholder 1">
            <a:extLst>
              <a:ext uri="{FF2B5EF4-FFF2-40B4-BE49-F238E27FC236}">
                <a16:creationId xmlns:a16="http://schemas.microsoft.com/office/drawing/2014/main" id="{F819E26D-F561-4B40-9600-FE38453AD6F1}"/>
              </a:ext>
            </a:extLst>
          </p:cNvPr>
          <p:cNvSpPr>
            <a:spLocks noGrp="1"/>
          </p:cNvSpPr>
          <p:nvPr>
            <p:ph type="title" hasCustomPrompt="1"/>
          </p:nvPr>
        </p:nvSpPr>
        <p:spPr>
          <a:xfrm>
            <a:off x="863600" y="4717280"/>
            <a:ext cx="10464800" cy="1124721"/>
          </a:xfrm>
          <a:prstGeom prst="rect">
            <a:avLst/>
          </a:prstGeom>
        </p:spPr>
        <p:txBody>
          <a:bodyPr vert="horz" lIns="91440" tIns="45720" rIns="91440" bIns="45720" rtlCol="0" anchor="ctr">
            <a:normAutofit/>
          </a:bodyPr>
          <a:lstStyle>
            <a:lvl1pPr>
              <a:defRPr/>
            </a:lvl1pPr>
          </a:lstStyle>
          <a:p>
            <a:r>
              <a:rPr lang="de-DE" dirty="0"/>
              <a:t>HIER TITEL IN VERSALIEN EINFÜGEN</a:t>
            </a:r>
            <a:endParaRPr lang="en-US" dirty="0"/>
          </a:p>
        </p:txBody>
      </p:sp>
      <p:sp>
        <p:nvSpPr>
          <p:cNvPr id="12" name="Datumsplatzhalter 11">
            <a:extLst>
              <a:ext uri="{FF2B5EF4-FFF2-40B4-BE49-F238E27FC236}">
                <a16:creationId xmlns:a16="http://schemas.microsoft.com/office/drawing/2014/main" id="{BA84963B-0FB9-6C41-9720-BC6138A32DE4}"/>
              </a:ext>
            </a:extLst>
          </p:cNvPr>
          <p:cNvSpPr>
            <a:spLocks noGrp="1"/>
          </p:cNvSpPr>
          <p:nvPr>
            <p:ph type="dt" sz="half" idx="14"/>
          </p:nvPr>
        </p:nvSpPr>
        <p:spPr/>
        <p:txBody>
          <a:bodyPr/>
          <a:lstStyle/>
          <a:p>
            <a:fld id="{A6DB8B85-7E87-9340-857A-65A23A22F266}" type="datetime1">
              <a:rPr lang="de-DE" smtClean="0"/>
              <a:t>24.06.2020</a:t>
            </a:fld>
            <a:endParaRPr lang="de-DE" dirty="0"/>
          </a:p>
        </p:txBody>
      </p:sp>
      <p:sp>
        <p:nvSpPr>
          <p:cNvPr id="13" name="Fußzeilenplatzhalter 12">
            <a:extLst>
              <a:ext uri="{FF2B5EF4-FFF2-40B4-BE49-F238E27FC236}">
                <a16:creationId xmlns:a16="http://schemas.microsoft.com/office/drawing/2014/main" id="{1EE3427D-9ED7-0643-9E94-B5920BAB7D7B}"/>
              </a:ext>
            </a:extLst>
          </p:cNvPr>
          <p:cNvSpPr>
            <a:spLocks noGrp="1"/>
          </p:cNvSpPr>
          <p:nvPr>
            <p:ph type="ftr" sz="quarter" idx="15"/>
          </p:nvPr>
        </p:nvSpPr>
        <p:spPr/>
        <p:txBody>
          <a:bodyPr/>
          <a:lstStyle/>
          <a:p>
            <a:endParaRPr lang="de-DE"/>
          </a:p>
        </p:txBody>
      </p:sp>
      <p:sp>
        <p:nvSpPr>
          <p:cNvPr id="14" name="Foliennummernplatzhalter 13">
            <a:extLst>
              <a:ext uri="{FF2B5EF4-FFF2-40B4-BE49-F238E27FC236}">
                <a16:creationId xmlns:a16="http://schemas.microsoft.com/office/drawing/2014/main" id="{25438E78-196F-7C42-87F1-E98124E361A5}"/>
              </a:ext>
            </a:extLst>
          </p:cNvPr>
          <p:cNvSpPr>
            <a:spLocks noGrp="1"/>
          </p:cNvSpPr>
          <p:nvPr>
            <p:ph type="sldNum" sz="quarter" idx="16"/>
          </p:nvPr>
        </p:nvSpPr>
        <p:spPr/>
        <p:txBody>
          <a:bodyPr/>
          <a:lstStyle/>
          <a:p>
            <a:fld id="{9728ACE2-1BC1-403E-B945-F9B70B2E92A7}" type="slidenum">
              <a:rPr lang="de-DE" smtClean="0"/>
              <a:pPr/>
              <a:t>‹Nr.›</a:t>
            </a:fld>
            <a:endParaRPr lang="de-DE"/>
          </a:p>
        </p:txBody>
      </p:sp>
    </p:spTree>
    <p:extLst>
      <p:ext uri="{BB962C8B-B14F-4D97-AF65-F5344CB8AC3E}">
        <p14:creationId xmlns:p14="http://schemas.microsoft.com/office/powerpoint/2010/main" val="227593045"/>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m. Aufzählung mittig blau">
    <p:bg>
      <p:bgPr>
        <a:solidFill>
          <a:schemeClr val="accent1">
            <a:alpha val="90000"/>
          </a:schemeClr>
        </a:solidFill>
        <a:effectLst/>
      </p:bgPr>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DE1222A3-E021-4B3A-BE1D-672B5EE16E33}"/>
              </a:ext>
            </a:extLst>
          </p:cNvPr>
          <p:cNvSpPr/>
          <p:nvPr userDrawn="1"/>
        </p:nvSpPr>
        <p:spPr>
          <a:xfrm>
            <a:off x="876301" y="1592262"/>
            <a:ext cx="11315700" cy="5265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de-DE" sz="1800" dirty="0"/>
          </a:p>
        </p:txBody>
      </p:sp>
      <p:sp>
        <p:nvSpPr>
          <p:cNvPr id="3" name="Inhaltsplatzhalter 2">
            <a:extLst>
              <a:ext uri="{FF2B5EF4-FFF2-40B4-BE49-F238E27FC236}">
                <a16:creationId xmlns:a16="http://schemas.microsoft.com/office/drawing/2014/main" id="{7D5CD702-64EE-4A22-8437-152E8D6320D6}"/>
              </a:ext>
            </a:extLst>
          </p:cNvPr>
          <p:cNvSpPr>
            <a:spLocks noGrp="1"/>
          </p:cNvSpPr>
          <p:nvPr>
            <p:ph idx="1"/>
          </p:nvPr>
        </p:nvSpPr>
        <p:spPr>
          <a:xfrm>
            <a:off x="1422400" y="4556411"/>
            <a:ext cx="9931400" cy="1644365"/>
          </a:xfrm>
        </p:spPr>
        <p:txBody>
          <a:bodyPr numCol="2">
            <a:normAutofit/>
          </a:bodyPr>
          <a:lstStyle>
            <a:lvl1pPr marL="0" indent="0">
              <a:lnSpc>
                <a:spcPts val="2600"/>
              </a:lnSpc>
              <a:buNone/>
              <a:defRPr sz="1800">
                <a:latin typeface="+mn-lt"/>
              </a:defRPr>
            </a:lvl1pPr>
            <a:lvl2pPr marL="457200" indent="0">
              <a:buNone/>
              <a:defRPr sz="1600"/>
            </a:lvl2pPr>
            <a:lvl3pPr marL="914400" indent="0">
              <a:buFont typeface="Arial" panose="020B0604020202020204" pitchFamily="34" charset="0"/>
              <a:buNone/>
              <a:defRPr sz="1400"/>
            </a:lvl3pPr>
            <a:lvl4pPr marL="1371600" indent="0">
              <a:buNone/>
              <a:defRPr sz="1200"/>
            </a:lvl4pPr>
            <a:lvl5pPr marL="1828800" indent="0">
              <a:buNone/>
              <a:defRPr sz="1200"/>
            </a:lvl5pPr>
          </a:lstStyle>
          <a:p>
            <a:pPr lvl="0"/>
            <a:r>
              <a:rPr lang="de-DE" smtClean="0"/>
              <a:t>Formatvorlagen des Textmasters bearbeiten</a:t>
            </a:r>
          </a:p>
          <a:p>
            <a:pPr lvl="1"/>
            <a:r>
              <a:rPr lang="de-DE" smtClean="0"/>
              <a:t>Zweite Ebene</a:t>
            </a:r>
          </a:p>
        </p:txBody>
      </p:sp>
      <p:sp>
        <p:nvSpPr>
          <p:cNvPr id="4" name="Datumsplatzhalter 3">
            <a:extLst>
              <a:ext uri="{FF2B5EF4-FFF2-40B4-BE49-F238E27FC236}">
                <a16:creationId xmlns:a16="http://schemas.microsoft.com/office/drawing/2014/main" id="{FBB30BBC-A824-4666-BF02-1AB0EA09D905}"/>
              </a:ext>
            </a:extLst>
          </p:cNvPr>
          <p:cNvSpPr>
            <a:spLocks noGrp="1"/>
          </p:cNvSpPr>
          <p:nvPr>
            <p:ph type="dt" sz="half" idx="10"/>
          </p:nvPr>
        </p:nvSpPr>
        <p:spPr/>
        <p:txBody>
          <a:bodyPr/>
          <a:lstStyle/>
          <a:p>
            <a:fld id="{4DBD2274-88D6-114C-8B2C-0BA56377A50A}" type="datetime1">
              <a:rPr lang="de-DE" smtClean="0"/>
              <a:t>24.06.2020</a:t>
            </a:fld>
            <a:endParaRPr lang="de-DE" dirty="0"/>
          </a:p>
        </p:txBody>
      </p:sp>
      <p:sp>
        <p:nvSpPr>
          <p:cNvPr id="5" name="Fußzeilenplatzhalter 4">
            <a:extLst>
              <a:ext uri="{FF2B5EF4-FFF2-40B4-BE49-F238E27FC236}">
                <a16:creationId xmlns:a16="http://schemas.microsoft.com/office/drawing/2014/main" id="{67ED0220-CF3A-4EA9-B81B-446A2087A614}"/>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90CD49F-D340-43C2-8353-76FE46A9A5A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9" name="Inhaltsplatzhalter 2">
            <a:extLst>
              <a:ext uri="{FF2B5EF4-FFF2-40B4-BE49-F238E27FC236}">
                <a16:creationId xmlns:a16="http://schemas.microsoft.com/office/drawing/2014/main" id="{5E535BFB-F6C4-4146-B56C-1F02DB4C352F}"/>
              </a:ext>
            </a:extLst>
          </p:cNvPr>
          <p:cNvSpPr>
            <a:spLocks noGrp="1"/>
          </p:cNvSpPr>
          <p:nvPr>
            <p:ph idx="13"/>
          </p:nvPr>
        </p:nvSpPr>
        <p:spPr>
          <a:xfrm>
            <a:off x="1422400" y="1957692"/>
            <a:ext cx="9906000" cy="2551004"/>
          </a:xfrm>
        </p:spPr>
        <p:txBody>
          <a:bodyPr numCol="1">
            <a:normAutofit/>
          </a:bodyPr>
          <a:lstStyle>
            <a:lvl1pPr algn="l" defTabSz="2597150">
              <a:lnSpc>
                <a:spcPts val="3600"/>
              </a:lnSpc>
              <a:buClr>
                <a:schemeClr val="accent1"/>
              </a:buClr>
              <a:defRPr sz="2400">
                <a:latin typeface="+mn-lt"/>
              </a:defRPr>
            </a:lvl1pPr>
            <a:lvl2pPr marL="717550" indent="-273050" algn="l">
              <a:lnSpc>
                <a:spcPts val="3600"/>
              </a:lnSpc>
              <a:buClr>
                <a:schemeClr val="accent1"/>
              </a:buClr>
              <a:defRPr sz="2000">
                <a:latin typeface="+mn-lt"/>
              </a:defRPr>
            </a:lvl2pPr>
            <a:lvl3pPr algn="l">
              <a:lnSpc>
                <a:spcPts val="3600"/>
              </a:lnSpc>
              <a:buClr>
                <a:schemeClr val="accent1"/>
              </a:buClr>
              <a:defRPr sz="1800">
                <a:latin typeface="+mn-lt"/>
              </a:defRPr>
            </a:lvl3pPr>
            <a:lvl4pPr algn="l">
              <a:lnSpc>
                <a:spcPts val="3600"/>
              </a:lnSpc>
              <a:buClr>
                <a:schemeClr val="accent1"/>
              </a:buClr>
              <a:defRPr sz="1600">
                <a:latin typeface="+mn-lt"/>
              </a:defRPr>
            </a:lvl4pPr>
            <a:lvl5pPr algn="l">
              <a:lnSpc>
                <a:spcPts val="3600"/>
              </a:lnSpc>
              <a:buClr>
                <a:schemeClr val="accent1"/>
              </a:buClr>
              <a:defRPr sz="1600">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2" name="Titelplatzhalter 1">
            <a:extLst>
              <a:ext uri="{FF2B5EF4-FFF2-40B4-BE49-F238E27FC236}">
                <a16:creationId xmlns:a16="http://schemas.microsoft.com/office/drawing/2014/main" id="{00ABCC48-F40A-4325-8648-1AEF602FF8FC}"/>
              </a:ext>
            </a:extLst>
          </p:cNvPr>
          <p:cNvSpPr>
            <a:spLocks noGrp="1"/>
          </p:cNvSpPr>
          <p:nvPr>
            <p:ph type="title" hasCustomPrompt="1"/>
          </p:nvPr>
        </p:nvSpPr>
        <p:spPr>
          <a:xfrm>
            <a:off x="876300" y="783042"/>
            <a:ext cx="10464800" cy="971595"/>
          </a:xfrm>
          <a:prstGeom prst="rect">
            <a:avLst/>
          </a:prstGeom>
        </p:spPr>
        <p:txBody>
          <a:bodyPr vert="horz" lIns="91440" tIns="45720" rIns="91440" bIns="45720" rtlCol="0" anchor="t">
            <a:normAutofit/>
          </a:bodyPr>
          <a:lstStyle>
            <a:lvl1pPr>
              <a:defRPr>
                <a:solidFill>
                  <a:schemeClr val="bg1"/>
                </a:solidFill>
                <a:latin typeface="+mj-lt"/>
              </a:defRPr>
            </a:lvl1pPr>
          </a:lstStyle>
          <a:p>
            <a:r>
              <a:rPr lang="de-DE" dirty="0"/>
              <a:t>HIER HEADLINE IN VERSALIEN EINFÜGEN</a:t>
            </a:r>
          </a:p>
        </p:txBody>
      </p:sp>
      <p:sp>
        <p:nvSpPr>
          <p:cNvPr id="13" name="Textplatzhalter 7">
            <a:extLst>
              <a:ext uri="{FF2B5EF4-FFF2-40B4-BE49-F238E27FC236}">
                <a16:creationId xmlns:a16="http://schemas.microsoft.com/office/drawing/2014/main" id="{5F74F22D-DB82-E04A-A6DC-563FC3DF967C}"/>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chemeClr val="bg1"/>
                </a:solidFill>
                <a:latin typeface="+mj-lt"/>
              </a:rPr>
              <a:t>JUSTUS-LIEBIG-UNIVERSITÄT GIESSEN</a:t>
            </a:r>
          </a:p>
        </p:txBody>
      </p:sp>
    </p:spTree>
    <p:extLst>
      <p:ext uri="{BB962C8B-B14F-4D97-AF65-F5344CB8AC3E}">
        <p14:creationId xmlns:p14="http://schemas.microsoft.com/office/powerpoint/2010/main" val="191155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Zitat">
    <p:bg>
      <p:bgPr>
        <a:solidFill>
          <a:schemeClr val="accent1">
            <a:alpha val="9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164860-F903-4A1A-B4EF-3385E33A2360}"/>
              </a:ext>
            </a:extLst>
          </p:cNvPr>
          <p:cNvSpPr>
            <a:spLocks noGrp="1"/>
          </p:cNvSpPr>
          <p:nvPr>
            <p:ph type="title" hasCustomPrompt="1"/>
          </p:nvPr>
        </p:nvSpPr>
        <p:spPr>
          <a:xfrm>
            <a:off x="863600" y="1592264"/>
            <a:ext cx="10464800" cy="2970212"/>
          </a:xfrm>
        </p:spPr>
        <p:txBody>
          <a:bodyPr anchor="b">
            <a:normAutofit/>
          </a:bodyPr>
          <a:lstStyle>
            <a:lvl1pPr>
              <a:lnSpc>
                <a:spcPts val="2500"/>
              </a:lnSpc>
              <a:defRPr sz="2500">
                <a:solidFill>
                  <a:schemeClr val="bg1"/>
                </a:solidFill>
                <a:latin typeface="+mn-lt"/>
              </a:defRPr>
            </a:lvl1pPr>
          </a:lstStyle>
          <a:p>
            <a:r>
              <a:rPr lang="de-DE" dirty="0"/>
              <a:t>»Zitat hier einfügen«</a:t>
            </a:r>
          </a:p>
        </p:txBody>
      </p:sp>
      <p:sp>
        <p:nvSpPr>
          <p:cNvPr id="3" name="Textplatzhalter 2">
            <a:extLst>
              <a:ext uri="{FF2B5EF4-FFF2-40B4-BE49-F238E27FC236}">
                <a16:creationId xmlns:a16="http://schemas.microsoft.com/office/drawing/2014/main" id="{7600CA9F-5938-4363-AADF-F20CC2E4706A}"/>
              </a:ext>
            </a:extLst>
          </p:cNvPr>
          <p:cNvSpPr>
            <a:spLocks noGrp="1"/>
          </p:cNvSpPr>
          <p:nvPr>
            <p:ph type="body" idx="1" hasCustomPrompt="1"/>
          </p:nvPr>
        </p:nvSpPr>
        <p:spPr>
          <a:xfrm>
            <a:off x="3340101" y="4589464"/>
            <a:ext cx="8007351" cy="1500187"/>
          </a:xfrm>
        </p:spPr>
        <p:txBody>
          <a:bodyPr>
            <a:normAutofit/>
          </a:bodyPr>
          <a:lstStyle>
            <a:lvl1pPr marL="0" indent="0">
              <a:buNone/>
              <a:defRPr sz="18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Zitatquelle hier einfügen</a:t>
            </a:r>
          </a:p>
        </p:txBody>
      </p:sp>
      <p:sp>
        <p:nvSpPr>
          <p:cNvPr id="4" name="Datumsplatzhalter 3">
            <a:extLst>
              <a:ext uri="{FF2B5EF4-FFF2-40B4-BE49-F238E27FC236}">
                <a16:creationId xmlns:a16="http://schemas.microsoft.com/office/drawing/2014/main" id="{66C51317-1551-4443-9471-A027A51B577C}"/>
              </a:ext>
            </a:extLst>
          </p:cNvPr>
          <p:cNvSpPr>
            <a:spLocks noGrp="1"/>
          </p:cNvSpPr>
          <p:nvPr>
            <p:ph type="dt" sz="half" idx="10"/>
          </p:nvPr>
        </p:nvSpPr>
        <p:spPr/>
        <p:txBody>
          <a:bodyPr/>
          <a:lstStyle>
            <a:lvl1pPr>
              <a:defRPr>
                <a:solidFill>
                  <a:schemeClr val="bg1"/>
                </a:solidFill>
              </a:defRPr>
            </a:lvl1pPr>
          </a:lstStyle>
          <a:p>
            <a:fld id="{D5227AB2-B1DA-A64E-B7AF-554F8788D44E}" type="datetime1">
              <a:rPr lang="de-DE" smtClean="0"/>
              <a:t>24.06.2020</a:t>
            </a:fld>
            <a:endParaRPr lang="de-DE" dirty="0"/>
          </a:p>
        </p:txBody>
      </p:sp>
      <p:sp>
        <p:nvSpPr>
          <p:cNvPr id="5" name="Fußzeilenplatzhalter 4">
            <a:extLst>
              <a:ext uri="{FF2B5EF4-FFF2-40B4-BE49-F238E27FC236}">
                <a16:creationId xmlns:a16="http://schemas.microsoft.com/office/drawing/2014/main" id="{5AFD2B53-991D-46B1-B30F-5C0F5D7EE70A}"/>
              </a:ext>
            </a:extLst>
          </p:cNvPr>
          <p:cNvSpPr>
            <a:spLocks noGrp="1"/>
          </p:cNvSpPr>
          <p:nvPr>
            <p:ph type="ftr" sz="quarter" idx="11"/>
          </p:nvPr>
        </p:nvSpPr>
        <p:spPr/>
        <p:txBody>
          <a:bodyPr/>
          <a:lstStyle>
            <a:lvl1pPr>
              <a:defRPr>
                <a:solidFill>
                  <a:schemeClr val="bg1"/>
                </a:solidFill>
              </a:defRPr>
            </a:lvl1pPr>
          </a:lstStyle>
          <a:p>
            <a:endParaRPr lang="de-DE" dirty="0"/>
          </a:p>
        </p:txBody>
      </p:sp>
      <p:sp>
        <p:nvSpPr>
          <p:cNvPr id="6" name="Foliennummernplatzhalter 5">
            <a:extLst>
              <a:ext uri="{FF2B5EF4-FFF2-40B4-BE49-F238E27FC236}">
                <a16:creationId xmlns:a16="http://schemas.microsoft.com/office/drawing/2014/main" id="{13092FF8-BF70-4A92-B640-F06294E1A6E7}"/>
              </a:ext>
            </a:extLst>
          </p:cNvPr>
          <p:cNvSpPr>
            <a:spLocks noGrp="1"/>
          </p:cNvSpPr>
          <p:nvPr>
            <p:ph type="sldNum" sz="quarter" idx="12"/>
          </p:nvPr>
        </p:nvSpPr>
        <p:spPr/>
        <p:txBody>
          <a:bodyPr/>
          <a:lstStyle>
            <a:lvl1pPr>
              <a:defRPr>
                <a:solidFill>
                  <a:schemeClr val="bg1"/>
                </a:solidFill>
              </a:defRPr>
            </a:lvl1pPr>
          </a:lstStyle>
          <a:p>
            <a:fld id="{B6CB3E37-E7CB-473E-98CC-EA085E8A1C4F}" type="slidenum">
              <a:rPr lang="de-DE" smtClean="0"/>
              <a:pPr/>
              <a:t>‹Nr.›</a:t>
            </a:fld>
            <a:endParaRPr lang="de-DE" dirty="0"/>
          </a:p>
        </p:txBody>
      </p:sp>
      <p:sp>
        <p:nvSpPr>
          <p:cNvPr id="8" name="Textplatzhalter 7">
            <a:extLst>
              <a:ext uri="{FF2B5EF4-FFF2-40B4-BE49-F238E27FC236}">
                <a16:creationId xmlns:a16="http://schemas.microsoft.com/office/drawing/2014/main" id="{1B020386-5CBC-CD4E-BD82-8CAABDB74E93}"/>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chemeClr val="bg1"/>
                </a:solidFill>
                <a:latin typeface="+mj-lt"/>
              </a:rPr>
              <a:t>JUSTUS-LIEBIG-UNIVERSITÄT GIESSEN</a:t>
            </a:r>
          </a:p>
        </p:txBody>
      </p:sp>
    </p:spTree>
    <p:extLst>
      <p:ext uri="{BB962C8B-B14F-4D97-AF65-F5344CB8AC3E}">
        <p14:creationId xmlns:p14="http://schemas.microsoft.com/office/powerpoint/2010/main" val="833794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folie einspalt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E8328A-BA0D-4FC3-96CC-C03A465CA781}"/>
              </a:ext>
            </a:extLst>
          </p:cNvPr>
          <p:cNvSpPr>
            <a:spLocks noGrp="1"/>
          </p:cNvSpPr>
          <p:nvPr>
            <p:ph type="title" hasCustomPrompt="1"/>
          </p:nvPr>
        </p:nvSpPr>
        <p:spPr>
          <a:xfrm>
            <a:off x="889000" y="1592263"/>
            <a:ext cx="10464800" cy="868926"/>
          </a:xfrm>
        </p:spPr>
        <p:txBody>
          <a:bodyPr anchor="b">
            <a:normAutofit/>
          </a:bodyPr>
          <a:lstStyle>
            <a:lvl1pPr>
              <a:defRPr sz="2500">
                <a:solidFill>
                  <a:schemeClr val="accent1"/>
                </a:solidFill>
                <a:latin typeface="+mj-lt"/>
              </a:defRPr>
            </a:lvl1pPr>
          </a:lstStyle>
          <a:p>
            <a:r>
              <a:rPr lang="de-DE" dirty="0"/>
              <a:t>ÜBERSCHRIFT IN VERSALIEN EINFÜGEN</a:t>
            </a:r>
          </a:p>
        </p:txBody>
      </p:sp>
      <p:sp>
        <p:nvSpPr>
          <p:cNvPr id="3" name="Inhaltsplatzhalter 2">
            <a:extLst>
              <a:ext uri="{FF2B5EF4-FFF2-40B4-BE49-F238E27FC236}">
                <a16:creationId xmlns:a16="http://schemas.microsoft.com/office/drawing/2014/main" id="{7D5CD702-64EE-4A22-8437-152E8D6320D6}"/>
              </a:ext>
            </a:extLst>
          </p:cNvPr>
          <p:cNvSpPr>
            <a:spLocks noGrp="1"/>
          </p:cNvSpPr>
          <p:nvPr>
            <p:ph idx="1"/>
          </p:nvPr>
        </p:nvSpPr>
        <p:spPr>
          <a:xfrm>
            <a:off x="888999" y="2461190"/>
            <a:ext cx="7531100" cy="3739587"/>
          </a:xfrm>
        </p:spPr>
        <p:txBody>
          <a:bodyPr>
            <a:normAutofit/>
          </a:bodyPr>
          <a:lstStyle>
            <a:lvl1pPr marL="0" indent="0">
              <a:lnSpc>
                <a:spcPts val="2600"/>
              </a:lnSpc>
              <a:buNone/>
              <a:defRPr sz="1800">
                <a:latin typeface="+mn-lt"/>
              </a:defRPr>
            </a:lvl1pPr>
            <a:lvl2pPr marL="457200" indent="0">
              <a:lnSpc>
                <a:spcPts val="2600"/>
              </a:lnSpc>
              <a:buNone/>
              <a:defRPr sz="1600">
                <a:latin typeface="+mn-lt"/>
              </a:defRPr>
            </a:lvl2pPr>
            <a:lvl3pPr marL="914400" indent="0">
              <a:lnSpc>
                <a:spcPts val="2600"/>
              </a:lnSpc>
              <a:buNone/>
              <a:defRPr sz="1400">
                <a:latin typeface="+mn-lt"/>
              </a:defRPr>
            </a:lvl3pPr>
            <a:lvl4pPr marL="1371600" indent="0">
              <a:lnSpc>
                <a:spcPts val="2600"/>
              </a:lnSpc>
              <a:buNone/>
              <a:defRPr sz="1200">
                <a:latin typeface="+mn-lt"/>
              </a:defRPr>
            </a:lvl4pPr>
            <a:lvl5pPr marL="1828800" indent="0">
              <a:lnSpc>
                <a:spcPts val="2600"/>
              </a:lnSpc>
              <a:buNone/>
              <a:defRPr sz="1200">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a:extLst>
              <a:ext uri="{FF2B5EF4-FFF2-40B4-BE49-F238E27FC236}">
                <a16:creationId xmlns:a16="http://schemas.microsoft.com/office/drawing/2014/main" id="{FBB30BBC-A824-4666-BF02-1AB0EA09D905}"/>
              </a:ext>
            </a:extLst>
          </p:cNvPr>
          <p:cNvSpPr>
            <a:spLocks noGrp="1"/>
          </p:cNvSpPr>
          <p:nvPr>
            <p:ph type="dt" sz="half" idx="10"/>
          </p:nvPr>
        </p:nvSpPr>
        <p:spPr/>
        <p:txBody>
          <a:bodyPr/>
          <a:lstStyle/>
          <a:p>
            <a:fld id="{50661B00-4768-9B45-A59D-558287E26A99}" type="datetime1">
              <a:rPr lang="de-DE" smtClean="0"/>
              <a:t>24.06.2020</a:t>
            </a:fld>
            <a:endParaRPr lang="de-DE" dirty="0"/>
          </a:p>
        </p:txBody>
      </p:sp>
      <p:sp>
        <p:nvSpPr>
          <p:cNvPr id="5" name="Fußzeilenplatzhalter 4">
            <a:extLst>
              <a:ext uri="{FF2B5EF4-FFF2-40B4-BE49-F238E27FC236}">
                <a16:creationId xmlns:a16="http://schemas.microsoft.com/office/drawing/2014/main" id="{67ED0220-CF3A-4EA9-B81B-446A2087A614}"/>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90CD49F-D340-43C2-8353-76FE46A9A5A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8" name="Textplatzhalter 7">
            <a:extLst>
              <a:ext uri="{FF2B5EF4-FFF2-40B4-BE49-F238E27FC236}">
                <a16:creationId xmlns:a16="http://schemas.microsoft.com/office/drawing/2014/main" id="{78FC197D-872E-1D4D-B2C0-F4B5381E34F9}"/>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1455175964"/>
      </p:ext>
    </p:extLst>
  </p:cSld>
  <p:clrMapOvr>
    <a:masterClrMapping/>
  </p:clrMapOvr>
  <p:extLst mod="1">
    <p:ext uri="{DCECCB84-F9BA-43D5-87BE-67443E8EF086}">
      <p15:sldGuideLst xmlns:p15="http://schemas.microsoft.com/office/powerpoint/2012/main">
        <p15:guide id="1" pos="3840">
          <p15:clr>
            <a:srgbClr val="FBAE40"/>
          </p15:clr>
        </p15:guide>
        <p15:guide id="2" pos="397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folie zweispalt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E8328A-BA0D-4FC3-96CC-C03A465CA781}"/>
              </a:ext>
            </a:extLst>
          </p:cNvPr>
          <p:cNvSpPr>
            <a:spLocks noGrp="1"/>
          </p:cNvSpPr>
          <p:nvPr>
            <p:ph type="title" hasCustomPrompt="1"/>
          </p:nvPr>
        </p:nvSpPr>
        <p:spPr>
          <a:xfrm>
            <a:off x="876300" y="808680"/>
            <a:ext cx="10452099" cy="971595"/>
          </a:xfrm>
        </p:spPr>
        <p:txBody>
          <a:bodyPr/>
          <a:lstStyle>
            <a:lvl1pPr>
              <a:defRPr>
                <a:solidFill>
                  <a:schemeClr val="accent1"/>
                </a:solidFill>
              </a:defRPr>
            </a:lvl1pPr>
          </a:lstStyle>
          <a:p>
            <a:r>
              <a:rPr lang="de-DE" dirty="0"/>
              <a:t>HIER HEADLINE IN VERSALIEN EINFÜGEN</a:t>
            </a:r>
          </a:p>
        </p:txBody>
      </p:sp>
      <p:sp>
        <p:nvSpPr>
          <p:cNvPr id="3" name="Inhaltsplatzhalter 2">
            <a:extLst>
              <a:ext uri="{FF2B5EF4-FFF2-40B4-BE49-F238E27FC236}">
                <a16:creationId xmlns:a16="http://schemas.microsoft.com/office/drawing/2014/main" id="{7D5CD702-64EE-4A22-8437-152E8D6320D6}"/>
              </a:ext>
            </a:extLst>
          </p:cNvPr>
          <p:cNvSpPr>
            <a:spLocks noGrp="1"/>
          </p:cNvSpPr>
          <p:nvPr>
            <p:ph idx="1"/>
          </p:nvPr>
        </p:nvSpPr>
        <p:spPr>
          <a:xfrm>
            <a:off x="863600" y="1780275"/>
            <a:ext cx="10464800" cy="4420501"/>
          </a:xfrm>
        </p:spPr>
        <p:txBody>
          <a:bodyPr numCol="2">
            <a:normAutofit/>
          </a:bodyPr>
          <a:lstStyle>
            <a:lvl1pPr marL="0" indent="0">
              <a:lnSpc>
                <a:spcPts val="2600"/>
              </a:lnSpc>
              <a:buNone/>
              <a:defRPr sz="1600"/>
            </a:lvl1pPr>
            <a:lvl2pPr marL="457200" indent="0">
              <a:lnSpc>
                <a:spcPts val="2600"/>
              </a:lnSpc>
              <a:buNone/>
              <a:defRPr sz="1400"/>
            </a:lvl2pPr>
            <a:lvl3pPr marL="914400" indent="0">
              <a:lnSpc>
                <a:spcPts val="2600"/>
              </a:lnSpc>
              <a:buNone/>
              <a:defRPr sz="1200"/>
            </a:lvl3pPr>
            <a:lvl4pPr marL="1371600" indent="0">
              <a:lnSpc>
                <a:spcPts val="2600"/>
              </a:lnSpc>
              <a:buNone/>
              <a:defRPr sz="1100"/>
            </a:lvl4pPr>
            <a:lvl5pPr marL="1828800" indent="0">
              <a:lnSpc>
                <a:spcPts val="2600"/>
              </a:lnSpc>
              <a:buNone/>
              <a:defRPr sz="1100"/>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a:extLst>
              <a:ext uri="{FF2B5EF4-FFF2-40B4-BE49-F238E27FC236}">
                <a16:creationId xmlns:a16="http://schemas.microsoft.com/office/drawing/2014/main" id="{FBB30BBC-A824-4666-BF02-1AB0EA09D905}"/>
              </a:ext>
            </a:extLst>
          </p:cNvPr>
          <p:cNvSpPr>
            <a:spLocks noGrp="1"/>
          </p:cNvSpPr>
          <p:nvPr>
            <p:ph type="dt" sz="half" idx="10"/>
          </p:nvPr>
        </p:nvSpPr>
        <p:spPr/>
        <p:txBody>
          <a:bodyPr/>
          <a:lstStyle>
            <a:lvl1pPr>
              <a:defRPr b="0">
                <a:latin typeface="+mn-lt"/>
              </a:defRPr>
            </a:lvl1pPr>
          </a:lstStyle>
          <a:p>
            <a:fld id="{23B509E4-1AAA-884A-AA11-844E23A50BF4}" type="datetime1">
              <a:rPr lang="de-DE" smtClean="0"/>
              <a:t>24.06.2020</a:t>
            </a:fld>
            <a:endParaRPr lang="de-DE" dirty="0"/>
          </a:p>
        </p:txBody>
      </p:sp>
      <p:sp>
        <p:nvSpPr>
          <p:cNvPr id="5" name="Fußzeilenplatzhalter 4">
            <a:extLst>
              <a:ext uri="{FF2B5EF4-FFF2-40B4-BE49-F238E27FC236}">
                <a16:creationId xmlns:a16="http://schemas.microsoft.com/office/drawing/2014/main" id="{67ED0220-CF3A-4EA9-B81B-446A2087A614}"/>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90CD49F-D340-43C2-8353-76FE46A9A5A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8" name="Textplatzhalter 7">
            <a:extLst>
              <a:ext uri="{FF2B5EF4-FFF2-40B4-BE49-F238E27FC236}">
                <a16:creationId xmlns:a16="http://schemas.microsoft.com/office/drawing/2014/main" id="{A5C22446-287B-5340-938D-378A431270A4}"/>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2629281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folie groß mit Beschreibung">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57CB81E2-10AB-4A5A-B3DA-02F87BA3BA26}"/>
              </a:ext>
            </a:extLst>
          </p:cNvPr>
          <p:cNvSpPr>
            <a:spLocks noGrp="1"/>
          </p:cNvSpPr>
          <p:nvPr>
            <p:ph type="pic" sz="quarter" idx="13"/>
          </p:nvPr>
        </p:nvSpPr>
        <p:spPr>
          <a:xfrm>
            <a:off x="863600" y="1592263"/>
            <a:ext cx="11328400" cy="5265737"/>
          </a:xfrm>
          <a:prstGeom prst="rect">
            <a:avLst/>
          </a:prstGeom>
          <a:solidFill>
            <a:schemeClr val="bg2"/>
          </a:solidFill>
        </p:spPr>
        <p:txBody>
          <a:bodyPr/>
          <a:lstStyle>
            <a:lvl1pPr marL="0" indent="0">
              <a:buNone/>
              <a:defRPr/>
            </a:lvl1pPr>
          </a:lstStyle>
          <a:p>
            <a:r>
              <a:rPr lang="de-DE" smtClean="0"/>
              <a:t>Bild durch Klicken auf Symbol hinzufügen</a:t>
            </a:r>
            <a:endParaRPr lang="de-DE" dirty="0"/>
          </a:p>
        </p:txBody>
      </p:sp>
      <p:sp>
        <p:nvSpPr>
          <p:cNvPr id="4" name="Date Placeholder 3"/>
          <p:cNvSpPr>
            <a:spLocks noGrp="1"/>
          </p:cNvSpPr>
          <p:nvPr>
            <p:ph type="dt" sz="half" idx="10"/>
          </p:nvPr>
        </p:nvSpPr>
        <p:spPr/>
        <p:txBody>
          <a:bodyPr/>
          <a:lstStyle/>
          <a:p>
            <a:fld id="{4BC645B5-9C78-0C42-AFA3-66A5CB6296E2}" type="datetime1">
              <a:rPr lang="de-DE" smtClean="0"/>
              <a:t>24.06.2020</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7" name="Title Placeholder 1">
            <a:extLst>
              <a:ext uri="{FF2B5EF4-FFF2-40B4-BE49-F238E27FC236}">
                <a16:creationId xmlns:a16="http://schemas.microsoft.com/office/drawing/2014/main" id="{41D3AF9E-1737-4290-9CDF-CEF8966EDF9C}"/>
              </a:ext>
            </a:extLst>
          </p:cNvPr>
          <p:cNvSpPr>
            <a:spLocks noGrp="1"/>
          </p:cNvSpPr>
          <p:nvPr>
            <p:ph type="title"/>
          </p:nvPr>
        </p:nvSpPr>
        <p:spPr>
          <a:xfrm>
            <a:off x="863600" y="4520726"/>
            <a:ext cx="10464800" cy="1321275"/>
          </a:xfrm>
          <a:prstGeom prst="rect">
            <a:avLst/>
          </a:prstGeom>
        </p:spPr>
        <p:txBody>
          <a:bodyPr vert="horz" lIns="91440" tIns="45720" rIns="91440" bIns="45720" rtlCol="0" anchor="ctr">
            <a:normAutofit/>
          </a:bodyPr>
          <a:lstStyle>
            <a:lvl1pPr>
              <a:defRPr sz="2500">
                <a:latin typeface="+mj-lt"/>
              </a:defRPr>
            </a:lvl1pPr>
          </a:lstStyle>
          <a:p>
            <a:r>
              <a:rPr lang="de-DE" smtClean="0"/>
              <a:t>Titelmasterformat durch Klicken bearbeiten</a:t>
            </a:r>
            <a:endParaRPr lang="en-US" dirty="0"/>
          </a:p>
        </p:txBody>
      </p:sp>
      <p:sp>
        <p:nvSpPr>
          <p:cNvPr id="6" name="Slide Number Placeholder 5"/>
          <p:cNvSpPr>
            <a:spLocks noGrp="1"/>
          </p:cNvSpPr>
          <p:nvPr>
            <p:ph type="sldNum" sz="quarter" idx="12"/>
          </p:nvPr>
        </p:nvSpPr>
        <p:spPr/>
        <p:txBody>
          <a:bodyPr/>
          <a:lstStyle/>
          <a:p>
            <a:fld id="{9728ACE2-1BC1-403E-B945-F9B70B2E92A7}" type="slidenum">
              <a:rPr lang="de-DE" smtClean="0"/>
              <a:pPr/>
              <a:t>‹Nr.›</a:t>
            </a:fld>
            <a:endParaRPr lang="de-DE" dirty="0"/>
          </a:p>
        </p:txBody>
      </p:sp>
      <p:sp>
        <p:nvSpPr>
          <p:cNvPr id="9" name="Textplatzhalter 7">
            <a:extLst>
              <a:ext uri="{FF2B5EF4-FFF2-40B4-BE49-F238E27FC236}">
                <a16:creationId xmlns:a16="http://schemas.microsoft.com/office/drawing/2014/main" id="{948CC4EA-B506-BC45-900A-4869786EC380}"/>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1393042864"/>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Zwei Bilder mit Überschrift und Text">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00EE1833-B22A-4FF2-A2CF-954411FDD434}"/>
              </a:ext>
            </a:extLst>
          </p:cNvPr>
          <p:cNvSpPr>
            <a:spLocks noGrp="1"/>
          </p:cNvSpPr>
          <p:nvPr>
            <p:ph type="body" idx="1" hasCustomPrompt="1"/>
          </p:nvPr>
        </p:nvSpPr>
        <p:spPr>
          <a:xfrm>
            <a:off x="738259" y="1228484"/>
            <a:ext cx="5130799" cy="365126"/>
          </a:xfrm>
        </p:spPr>
        <p:txBody>
          <a:bodyPr anchor="t">
            <a:normAutofit/>
          </a:bodyPr>
          <a:lstStyle>
            <a:lvl1pPr marL="0" indent="0">
              <a:buNone/>
              <a:defRPr sz="1800" b="1">
                <a:solidFill>
                  <a:schemeClr val="accent1"/>
                </a:solidFill>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BILDÜBERSCHRIFT 1 IN VERSALIEN</a:t>
            </a:r>
          </a:p>
        </p:txBody>
      </p:sp>
      <p:sp>
        <p:nvSpPr>
          <p:cNvPr id="5" name="Textplatzhalter 4">
            <a:extLst>
              <a:ext uri="{FF2B5EF4-FFF2-40B4-BE49-F238E27FC236}">
                <a16:creationId xmlns:a16="http://schemas.microsoft.com/office/drawing/2014/main" id="{E115B0C1-DEE9-4AC5-B8AF-E6CEC736FCFE}"/>
              </a:ext>
            </a:extLst>
          </p:cNvPr>
          <p:cNvSpPr>
            <a:spLocks noGrp="1"/>
          </p:cNvSpPr>
          <p:nvPr>
            <p:ph type="body" sz="quarter" idx="3" hasCustomPrompt="1"/>
          </p:nvPr>
        </p:nvSpPr>
        <p:spPr>
          <a:xfrm>
            <a:off x="6198547" y="1228484"/>
            <a:ext cx="5129853" cy="365127"/>
          </a:xfrm>
        </p:spPr>
        <p:txBody>
          <a:bodyPr anchor="t">
            <a:normAutofit/>
          </a:bodyPr>
          <a:lstStyle>
            <a:lvl1pPr marL="0" indent="0">
              <a:buNone/>
              <a:defRPr sz="1800" b="1">
                <a:solidFill>
                  <a:schemeClr val="accent1"/>
                </a:solidFill>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BILDÜBERSCHRIFT 2 IN VERSALIEN</a:t>
            </a:r>
          </a:p>
        </p:txBody>
      </p:sp>
      <p:sp>
        <p:nvSpPr>
          <p:cNvPr id="7" name="Datumsplatzhalter 6">
            <a:extLst>
              <a:ext uri="{FF2B5EF4-FFF2-40B4-BE49-F238E27FC236}">
                <a16:creationId xmlns:a16="http://schemas.microsoft.com/office/drawing/2014/main" id="{E672A44D-9EA5-4973-BF81-F6A558A4FC09}"/>
              </a:ext>
            </a:extLst>
          </p:cNvPr>
          <p:cNvSpPr>
            <a:spLocks noGrp="1"/>
          </p:cNvSpPr>
          <p:nvPr>
            <p:ph type="dt" sz="half" idx="10"/>
          </p:nvPr>
        </p:nvSpPr>
        <p:spPr/>
        <p:txBody>
          <a:bodyPr/>
          <a:lstStyle/>
          <a:p>
            <a:fld id="{143F41EE-1368-5D4B-9F6C-E36BDBEE59D4}" type="datetime1">
              <a:rPr lang="de-DE" smtClean="0"/>
              <a:t>24.06.2020</a:t>
            </a:fld>
            <a:endParaRPr lang="de-DE" dirty="0"/>
          </a:p>
        </p:txBody>
      </p:sp>
      <p:sp>
        <p:nvSpPr>
          <p:cNvPr id="8" name="Fußzeilenplatzhalter 7">
            <a:extLst>
              <a:ext uri="{FF2B5EF4-FFF2-40B4-BE49-F238E27FC236}">
                <a16:creationId xmlns:a16="http://schemas.microsoft.com/office/drawing/2014/main" id="{5F78E044-7B77-4048-B926-0F3C1495EAA6}"/>
              </a:ext>
            </a:extLst>
          </p:cNvPr>
          <p:cNvSpPr>
            <a:spLocks noGrp="1"/>
          </p:cNvSpPr>
          <p:nvPr>
            <p:ph type="ftr" sz="quarter" idx="11"/>
          </p:nvPr>
        </p:nvSpPr>
        <p:spPr/>
        <p:txBody>
          <a:bodyPr/>
          <a:lstStyle/>
          <a:p>
            <a:endParaRPr lang="de-DE" dirty="0"/>
          </a:p>
        </p:txBody>
      </p:sp>
      <p:sp>
        <p:nvSpPr>
          <p:cNvPr id="9" name="Foliennummernplatzhalter 8">
            <a:extLst>
              <a:ext uri="{FF2B5EF4-FFF2-40B4-BE49-F238E27FC236}">
                <a16:creationId xmlns:a16="http://schemas.microsoft.com/office/drawing/2014/main" id="{B7E4BEB7-3A41-41D7-A8F4-4CCF07619EAB}"/>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4" name="Bildplatzhalter 3">
            <a:extLst>
              <a:ext uri="{FF2B5EF4-FFF2-40B4-BE49-F238E27FC236}">
                <a16:creationId xmlns:a16="http://schemas.microsoft.com/office/drawing/2014/main" id="{3632272B-ED07-4B00-85B8-F8D4C541F708}"/>
              </a:ext>
            </a:extLst>
          </p:cNvPr>
          <p:cNvSpPr>
            <a:spLocks noGrp="1"/>
          </p:cNvSpPr>
          <p:nvPr>
            <p:ph type="pic" sz="quarter" idx="13"/>
          </p:nvPr>
        </p:nvSpPr>
        <p:spPr>
          <a:xfrm>
            <a:off x="863600" y="1595846"/>
            <a:ext cx="5016500" cy="3311999"/>
          </a:xfrm>
          <a:prstGeom prst="rect">
            <a:avLst/>
          </a:prstGeom>
        </p:spPr>
        <p:txBody>
          <a:bodyPr/>
          <a:lstStyle>
            <a:lvl1pPr marL="0" indent="0">
              <a:buNone/>
              <a:defRPr/>
            </a:lvl1pPr>
          </a:lstStyle>
          <a:p>
            <a:r>
              <a:rPr lang="de-DE" smtClean="0"/>
              <a:t>Bild durch Klicken auf Symbol hinzufügen</a:t>
            </a:r>
            <a:endParaRPr lang="de-DE" dirty="0"/>
          </a:p>
        </p:txBody>
      </p:sp>
      <p:sp>
        <p:nvSpPr>
          <p:cNvPr id="11" name="Bildplatzhalter 3">
            <a:extLst>
              <a:ext uri="{FF2B5EF4-FFF2-40B4-BE49-F238E27FC236}">
                <a16:creationId xmlns:a16="http://schemas.microsoft.com/office/drawing/2014/main" id="{D6738182-F886-4FA1-B7D7-371FB4A184F4}"/>
              </a:ext>
            </a:extLst>
          </p:cNvPr>
          <p:cNvSpPr>
            <a:spLocks noGrp="1"/>
          </p:cNvSpPr>
          <p:nvPr>
            <p:ph type="pic" sz="quarter" idx="14"/>
          </p:nvPr>
        </p:nvSpPr>
        <p:spPr>
          <a:xfrm>
            <a:off x="6311900" y="1600286"/>
            <a:ext cx="5004512" cy="3307559"/>
          </a:xfrm>
          <a:prstGeom prst="rect">
            <a:avLst/>
          </a:prstGeom>
        </p:spPr>
        <p:txBody>
          <a:bodyPr/>
          <a:lstStyle>
            <a:lvl1pPr marL="0" indent="0">
              <a:buNone/>
              <a:defRPr/>
            </a:lvl1pPr>
          </a:lstStyle>
          <a:p>
            <a:r>
              <a:rPr lang="de-DE" smtClean="0"/>
              <a:t>Bild durch Klicken auf Symbol hinzufügen</a:t>
            </a:r>
            <a:endParaRPr lang="de-DE" dirty="0"/>
          </a:p>
        </p:txBody>
      </p:sp>
      <p:sp>
        <p:nvSpPr>
          <p:cNvPr id="12" name="Textplatzhalter 2">
            <a:extLst>
              <a:ext uri="{FF2B5EF4-FFF2-40B4-BE49-F238E27FC236}">
                <a16:creationId xmlns:a16="http://schemas.microsoft.com/office/drawing/2014/main" id="{2E3933DF-DBA7-4254-B94C-4AD2D57C4393}"/>
              </a:ext>
            </a:extLst>
          </p:cNvPr>
          <p:cNvSpPr>
            <a:spLocks noGrp="1"/>
          </p:cNvSpPr>
          <p:nvPr>
            <p:ph type="body" idx="15" hasCustomPrompt="1"/>
          </p:nvPr>
        </p:nvSpPr>
        <p:spPr>
          <a:xfrm>
            <a:off x="737315" y="4989341"/>
            <a:ext cx="5130799" cy="1176504"/>
          </a:xfrm>
        </p:spPr>
        <p:txBody>
          <a:bodyPr anchor="t">
            <a:normAutofit/>
          </a:bodyPr>
          <a:lstStyle>
            <a:lvl1pPr marL="0" indent="0">
              <a:buNone/>
              <a:defRPr sz="1600" b="1">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Optional: Bildunterschrift 1 hier einfügen</a:t>
            </a:r>
          </a:p>
        </p:txBody>
      </p:sp>
      <p:sp>
        <p:nvSpPr>
          <p:cNvPr id="13" name="Textplatzhalter 4">
            <a:extLst>
              <a:ext uri="{FF2B5EF4-FFF2-40B4-BE49-F238E27FC236}">
                <a16:creationId xmlns:a16="http://schemas.microsoft.com/office/drawing/2014/main" id="{D291BA23-ED90-4ACD-A58E-985A1288484B}"/>
              </a:ext>
            </a:extLst>
          </p:cNvPr>
          <p:cNvSpPr>
            <a:spLocks noGrp="1"/>
          </p:cNvSpPr>
          <p:nvPr>
            <p:ph type="body" sz="quarter" idx="16" hasCustomPrompt="1"/>
          </p:nvPr>
        </p:nvSpPr>
        <p:spPr>
          <a:xfrm>
            <a:off x="6197603" y="4989341"/>
            <a:ext cx="5129853" cy="1176510"/>
          </a:xfrm>
        </p:spPr>
        <p:txBody>
          <a:bodyPr anchor="t">
            <a:normAutofit/>
          </a:bodyPr>
          <a:lstStyle>
            <a:lvl1pPr marL="0" indent="0">
              <a:buNone/>
              <a:defRPr sz="1600" b="1">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Optional: Bildunterschrift 2 hier einfügen</a:t>
            </a:r>
          </a:p>
        </p:txBody>
      </p:sp>
      <p:sp>
        <p:nvSpPr>
          <p:cNvPr id="15" name="Textplatzhalter 7">
            <a:extLst>
              <a:ext uri="{FF2B5EF4-FFF2-40B4-BE49-F238E27FC236}">
                <a16:creationId xmlns:a16="http://schemas.microsoft.com/office/drawing/2014/main" id="{FF429547-B425-624D-9509-BAA2B789347D}"/>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837003569"/>
      </p:ext>
    </p:extLst>
  </p:cSld>
  <p:clrMapOvr>
    <a:masterClrMapping/>
  </p:clrMapOvr>
  <p:extLst mod="1">
    <p:ext uri="{DCECCB84-F9BA-43D5-87BE-67443E8EF086}">
      <p15:sldGuideLst xmlns:p15="http://schemas.microsoft.com/office/powerpoint/2012/main">
        <p15:guide id="1" pos="3976">
          <p15:clr>
            <a:srgbClr val="FBAE40"/>
          </p15:clr>
        </p15:guide>
        <p15:guide id="2" pos="370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de">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CAAF7A20-CA0E-4D2A-81F6-A36F0D66C8FF}"/>
              </a:ext>
            </a:extLst>
          </p:cNvPr>
          <p:cNvSpPr/>
          <p:nvPr userDrawn="1"/>
        </p:nvSpPr>
        <p:spPr>
          <a:xfrm>
            <a:off x="863600" y="1592263"/>
            <a:ext cx="11328400" cy="364630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4" name="Date Placeholder 3"/>
          <p:cNvSpPr>
            <a:spLocks noGrp="1"/>
          </p:cNvSpPr>
          <p:nvPr>
            <p:ph type="dt" sz="half" idx="10"/>
          </p:nvPr>
        </p:nvSpPr>
        <p:spPr/>
        <p:txBody>
          <a:bodyPr/>
          <a:lstStyle/>
          <a:p>
            <a:fld id="{D66DBD7C-F9CA-4544-8357-D85C83421CD9}" type="datetime1">
              <a:rPr lang="de-DE" smtClean="0"/>
              <a:t>24.06.2020</a:t>
            </a:fld>
            <a:endParaRPr lang="de-DE" dirty="0"/>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728ACE2-1BC1-403E-B945-F9B70B2E92A7}" type="slidenum">
              <a:rPr lang="de-DE" smtClean="0"/>
              <a:pPr/>
              <a:t>‹Nr.›</a:t>
            </a:fld>
            <a:endParaRPr lang="de-DE"/>
          </a:p>
        </p:txBody>
      </p:sp>
      <p:pic>
        <p:nvPicPr>
          <p:cNvPr id="9" name="Grafik 8">
            <a:extLst>
              <a:ext uri="{FF2B5EF4-FFF2-40B4-BE49-F238E27FC236}">
                <a16:creationId xmlns:a16="http://schemas.microsoft.com/office/drawing/2014/main" id="{679651E7-2284-414C-B5FD-D70174DB46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3600" y="333375"/>
            <a:ext cx="2029968" cy="2538318"/>
          </a:xfrm>
          <a:prstGeom prst="rect">
            <a:avLst/>
          </a:prstGeom>
        </p:spPr>
      </p:pic>
      <p:sp>
        <p:nvSpPr>
          <p:cNvPr id="10" name="Textplatzhalter 9">
            <a:extLst>
              <a:ext uri="{FF2B5EF4-FFF2-40B4-BE49-F238E27FC236}">
                <a16:creationId xmlns:a16="http://schemas.microsoft.com/office/drawing/2014/main" id="{9256105D-936D-4BCF-BF19-DD391F149005}"/>
              </a:ext>
            </a:extLst>
          </p:cNvPr>
          <p:cNvSpPr>
            <a:spLocks noGrp="1"/>
          </p:cNvSpPr>
          <p:nvPr>
            <p:ph type="body" sz="quarter" idx="14" hasCustomPrompt="1"/>
          </p:nvPr>
        </p:nvSpPr>
        <p:spPr>
          <a:xfrm>
            <a:off x="0" y="4811284"/>
            <a:ext cx="11328400" cy="1354566"/>
          </a:xfrm>
          <a:solidFill>
            <a:schemeClr val="accent1">
              <a:alpha val="90000"/>
            </a:schemeClr>
          </a:solidFill>
        </p:spPr>
        <p:txBody>
          <a:bodyPr anchor="ctr">
            <a:normAutofit/>
          </a:bodyPr>
          <a:lstStyle>
            <a:lvl1pPr marL="361950" indent="0">
              <a:buNone/>
              <a:tabLst>
                <a:tab pos="447675" algn="l"/>
              </a:tabLst>
              <a:defRPr sz="36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ABSCHIEDSFORMEL IN VERSALIEN EINFÜGEN</a:t>
            </a:r>
          </a:p>
        </p:txBody>
      </p:sp>
    </p:spTree>
    <p:extLst>
      <p:ext uri="{BB962C8B-B14F-4D97-AF65-F5344CB8AC3E}">
        <p14:creationId xmlns:p14="http://schemas.microsoft.com/office/powerpoint/2010/main" val="469049473"/>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tionaler Titel für Zweitlogo">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F746CFC-D7E8-462F-B9EC-C133A72F5964}"/>
              </a:ext>
            </a:extLst>
          </p:cNvPr>
          <p:cNvSpPr/>
          <p:nvPr userDrawn="1"/>
        </p:nvSpPr>
        <p:spPr>
          <a:xfrm>
            <a:off x="863600" y="1592263"/>
            <a:ext cx="11328400" cy="5265737"/>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sz="1800"/>
          </a:p>
        </p:txBody>
      </p:sp>
      <p:sp>
        <p:nvSpPr>
          <p:cNvPr id="4" name="Date Placeholder 3"/>
          <p:cNvSpPr>
            <a:spLocks noGrp="1"/>
          </p:cNvSpPr>
          <p:nvPr>
            <p:ph type="dt" sz="half" idx="10"/>
          </p:nvPr>
        </p:nvSpPr>
        <p:spPr/>
        <p:txBody>
          <a:bodyPr/>
          <a:lstStyle/>
          <a:p>
            <a:fld id="{5F142A6B-B375-714F-8966-714DE435E008}" type="datetime1">
              <a:rPr lang="de-DE" smtClean="0"/>
              <a:t>24.06.2020</a:t>
            </a:fld>
            <a:endParaRPr lang="de-DE" dirty="0"/>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728ACE2-1BC1-403E-B945-F9B70B2E92A7}" type="slidenum">
              <a:rPr lang="de-DE" smtClean="0"/>
              <a:pPr/>
              <a:t>‹Nr.›</a:t>
            </a:fld>
            <a:endParaRPr lang="de-DE"/>
          </a:p>
        </p:txBody>
      </p:sp>
      <p:sp>
        <p:nvSpPr>
          <p:cNvPr id="7" name="Title Placeholder 1">
            <a:extLst>
              <a:ext uri="{FF2B5EF4-FFF2-40B4-BE49-F238E27FC236}">
                <a16:creationId xmlns:a16="http://schemas.microsoft.com/office/drawing/2014/main" id="{41D3AF9E-1737-4290-9CDF-CEF8966EDF9C}"/>
              </a:ext>
            </a:extLst>
          </p:cNvPr>
          <p:cNvSpPr>
            <a:spLocks noGrp="1"/>
          </p:cNvSpPr>
          <p:nvPr>
            <p:ph type="title" hasCustomPrompt="1"/>
          </p:nvPr>
        </p:nvSpPr>
        <p:spPr>
          <a:xfrm>
            <a:off x="889000" y="4811284"/>
            <a:ext cx="10464800" cy="1252908"/>
          </a:xfrm>
          <a:prstGeom prst="rect">
            <a:avLst/>
          </a:prstGeom>
        </p:spPr>
        <p:txBody>
          <a:bodyPr vert="horz" lIns="91440" tIns="45720" rIns="91440" bIns="45720" rtlCol="0" anchor="ctr">
            <a:normAutofit/>
          </a:bodyPr>
          <a:lstStyle>
            <a:lvl1pPr>
              <a:lnSpc>
                <a:spcPct val="100000"/>
              </a:lnSpc>
              <a:spcAft>
                <a:spcPts val="5200"/>
              </a:spcAft>
              <a:defRPr sz="3600" spc="0"/>
            </a:lvl1pPr>
          </a:lstStyle>
          <a:p>
            <a:r>
              <a:rPr lang="de-DE" dirty="0"/>
              <a:t>HIER TITEL IN VERSALIEN EINFÜGEN</a:t>
            </a:r>
            <a:endParaRPr lang="en-US" dirty="0"/>
          </a:p>
        </p:txBody>
      </p:sp>
      <p:sp>
        <p:nvSpPr>
          <p:cNvPr id="8" name="Bildplatzhalter 7">
            <a:extLst>
              <a:ext uri="{FF2B5EF4-FFF2-40B4-BE49-F238E27FC236}">
                <a16:creationId xmlns:a16="http://schemas.microsoft.com/office/drawing/2014/main" id="{F374F239-C7F8-274D-8F23-C4FE3A62283D}"/>
              </a:ext>
            </a:extLst>
          </p:cNvPr>
          <p:cNvSpPr>
            <a:spLocks noGrp="1" noChangeAspect="1"/>
          </p:cNvSpPr>
          <p:nvPr>
            <p:ph type="pic" sz="quarter" idx="13" hasCustomPrompt="1"/>
          </p:nvPr>
        </p:nvSpPr>
        <p:spPr>
          <a:xfrm>
            <a:off x="7324165" y="333375"/>
            <a:ext cx="4004236" cy="935038"/>
          </a:xfrm>
          <a:prstGeom prst="rect">
            <a:avLst/>
          </a:prstGeom>
        </p:spPr>
        <p:txBody>
          <a:bodyPr>
            <a:normAutofit/>
          </a:bodyPr>
          <a:lstStyle>
            <a:lvl1pPr marL="0" indent="0">
              <a:buNone/>
              <a:defRPr/>
            </a:lvl1pPr>
          </a:lstStyle>
          <a:p>
            <a:r>
              <a:rPr lang="de-DE" dirty="0"/>
              <a:t>Logo mit Klick auf Symbol hinzufügen</a:t>
            </a:r>
          </a:p>
        </p:txBody>
      </p:sp>
    </p:spTree>
    <p:extLst>
      <p:ext uri="{BB962C8B-B14F-4D97-AF65-F5344CB8AC3E}">
        <p14:creationId xmlns:p14="http://schemas.microsoft.com/office/powerpoint/2010/main" val="4082352492"/>
      </p:ext>
    </p:extLst>
  </p:cSld>
  <p:clrMapOvr>
    <a:masterClrMapping/>
  </p:clrMapOvr>
  <p:extLst mod="1">
    <p:ext uri="{DCECCB84-F9BA-43D5-87BE-67443E8EF086}">
      <p15:sldGuideLst xmlns:p15="http://schemas.microsoft.com/office/powerpoint/2012/main">
        <p15:guide id="1" orient="horz" pos="79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tionaler Titel für Zweitlogo &amp; Copy-Text">
    <p:bg>
      <p:bgPr>
        <a:solidFill>
          <a:schemeClr val="accent1">
            <a:alpha val="90000"/>
          </a:schemeClr>
        </a:solidFill>
        <a:effectLst/>
      </p:bgPr>
    </p:bg>
    <p:spTree>
      <p:nvGrpSpPr>
        <p:cNvPr id="1" name=""/>
        <p:cNvGrpSpPr/>
        <p:nvPr/>
      </p:nvGrpSpPr>
      <p:grpSpPr>
        <a:xfrm>
          <a:off x="0" y="0"/>
          <a:ext cx="0" cy="0"/>
          <a:chOff x="0" y="0"/>
          <a:chExt cx="0" cy="0"/>
        </a:xfrm>
      </p:grpSpPr>
      <p:sp>
        <p:nvSpPr>
          <p:cNvPr id="13" name="Rechteck 12">
            <a:extLst>
              <a:ext uri="{FF2B5EF4-FFF2-40B4-BE49-F238E27FC236}">
                <a16:creationId xmlns:a16="http://schemas.microsoft.com/office/drawing/2014/main" id="{EF1BB5D8-089D-42AD-A39C-FD15FA491110}"/>
              </a:ext>
            </a:extLst>
          </p:cNvPr>
          <p:cNvSpPr/>
          <p:nvPr userDrawn="1"/>
        </p:nvSpPr>
        <p:spPr>
          <a:xfrm>
            <a:off x="431800" y="1592263"/>
            <a:ext cx="11760200" cy="5265737"/>
          </a:xfrm>
          <a:prstGeom prst="rect">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sz="3600" dirty="0">
              <a:latin typeface="+mn-lt"/>
            </a:endParaRPr>
          </a:p>
        </p:txBody>
      </p:sp>
      <p:sp>
        <p:nvSpPr>
          <p:cNvPr id="4" name="Date Placeholder 3"/>
          <p:cNvSpPr>
            <a:spLocks noGrp="1"/>
          </p:cNvSpPr>
          <p:nvPr>
            <p:ph type="dt" sz="half" idx="10"/>
          </p:nvPr>
        </p:nvSpPr>
        <p:spPr/>
        <p:txBody>
          <a:bodyPr/>
          <a:lstStyle/>
          <a:p>
            <a:fld id="{A540E912-98B4-8047-86FD-81EE17B84DEA}" type="datetime1">
              <a:rPr lang="de-DE" smtClean="0"/>
              <a:t>24.06.2020</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9728ACE2-1BC1-403E-B945-F9B70B2E92A7}" type="slidenum">
              <a:rPr lang="de-DE" smtClean="0"/>
              <a:pPr/>
              <a:t>‹Nr.›</a:t>
            </a:fld>
            <a:endParaRPr lang="de-DE" dirty="0"/>
          </a:p>
        </p:txBody>
      </p:sp>
      <p:sp>
        <p:nvSpPr>
          <p:cNvPr id="12" name="Title Placeholder 1">
            <a:extLst>
              <a:ext uri="{FF2B5EF4-FFF2-40B4-BE49-F238E27FC236}">
                <a16:creationId xmlns:a16="http://schemas.microsoft.com/office/drawing/2014/main" id="{19EBDCD2-0D69-4EB9-8A5F-98B2EA182F11}"/>
              </a:ext>
            </a:extLst>
          </p:cNvPr>
          <p:cNvSpPr>
            <a:spLocks noGrp="1"/>
          </p:cNvSpPr>
          <p:nvPr>
            <p:ph type="title" hasCustomPrompt="1"/>
          </p:nvPr>
        </p:nvSpPr>
        <p:spPr>
          <a:xfrm>
            <a:off x="863600" y="4717280"/>
            <a:ext cx="5232400" cy="1124721"/>
          </a:xfrm>
          <a:prstGeom prst="rect">
            <a:avLst/>
          </a:prstGeom>
        </p:spPr>
        <p:txBody>
          <a:bodyPr vert="horz" lIns="91440" tIns="45720" rIns="91440" bIns="45720" rtlCol="0" anchor="t">
            <a:normAutofit/>
          </a:bodyPr>
          <a:lstStyle>
            <a:lvl1pPr algn="just">
              <a:defRPr sz="1800">
                <a:solidFill>
                  <a:schemeClr val="tx2"/>
                </a:solidFill>
                <a:latin typeface="+mn-lt"/>
              </a:defRPr>
            </a:lvl1pPr>
          </a:lstStyle>
          <a:p>
            <a:r>
              <a:rPr lang="de-DE" dirty="0"/>
              <a:t>Hier Titel einfügen</a:t>
            </a:r>
            <a:endParaRPr lang="en-US" dirty="0"/>
          </a:p>
        </p:txBody>
      </p:sp>
      <p:sp>
        <p:nvSpPr>
          <p:cNvPr id="7" name="Bildplatzhalter 7">
            <a:extLst>
              <a:ext uri="{FF2B5EF4-FFF2-40B4-BE49-F238E27FC236}">
                <a16:creationId xmlns:a16="http://schemas.microsoft.com/office/drawing/2014/main" id="{3EF38E61-1B25-B944-A9FD-31622B73EE8B}"/>
              </a:ext>
            </a:extLst>
          </p:cNvPr>
          <p:cNvSpPr>
            <a:spLocks noGrp="1"/>
          </p:cNvSpPr>
          <p:nvPr>
            <p:ph type="pic" sz="quarter" idx="13" hasCustomPrompt="1"/>
          </p:nvPr>
        </p:nvSpPr>
        <p:spPr>
          <a:xfrm>
            <a:off x="7324164" y="2205038"/>
            <a:ext cx="4004236" cy="1223962"/>
          </a:xfrm>
          <a:prstGeom prst="rect">
            <a:avLst/>
          </a:prstGeom>
        </p:spPr>
        <p:txBody>
          <a:bodyPr/>
          <a:lstStyle>
            <a:lvl1pPr marL="0" indent="0">
              <a:buNone/>
              <a:defRPr/>
            </a:lvl1pPr>
          </a:lstStyle>
          <a:p>
            <a:r>
              <a:rPr lang="de-DE" dirty="0"/>
              <a:t>Logo mit Klick auf Symbol hinzufügen</a:t>
            </a:r>
          </a:p>
        </p:txBody>
      </p:sp>
    </p:spTree>
    <p:extLst>
      <p:ext uri="{BB962C8B-B14F-4D97-AF65-F5344CB8AC3E}">
        <p14:creationId xmlns:p14="http://schemas.microsoft.com/office/powerpoint/2010/main" val="2092375898"/>
      </p:ext>
    </p:extLst>
  </p:cSld>
  <p:clrMapOvr>
    <a:masterClrMapping/>
  </p:clrMapOvr>
  <p:extLst mod="1">
    <p:ext uri="{DCECCB84-F9BA-43D5-87BE-67443E8EF086}">
      <p15:sldGuideLst xmlns:p15="http://schemas.microsoft.com/office/powerpoint/2012/main">
        <p15:guide id="1" orient="horz" pos="138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E8328A-BA0D-4FC3-96CC-C03A465CA781}"/>
              </a:ext>
            </a:extLst>
          </p:cNvPr>
          <p:cNvSpPr>
            <a:spLocks noGrp="1"/>
          </p:cNvSpPr>
          <p:nvPr>
            <p:ph type="title" hasCustomPrompt="1"/>
          </p:nvPr>
        </p:nvSpPr>
        <p:spPr/>
        <p:txBody>
          <a:bodyPr/>
          <a:lstStyle>
            <a:lvl1pPr>
              <a:defRPr>
                <a:solidFill>
                  <a:schemeClr val="accent1"/>
                </a:solidFill>
                <a:latin typeface="+mn-lt"/>
              </a:defRPr>
            </a:lvl1pPr>
          </a:lstStyle>
          <a:p>
            <a:r>
              <a:rPr lang="de-DE" dirty="0"/>
              <a:t>ÜBERSCHRIFT IN VERSALIEN EINFÜGEN</a:t>
            </a:r>
          </a:p>
        </p:txBody>
      </p:sp>
      <p:sp>
        <p:nvSpPr>
          <p:cNvPr id="3" name="Inhaltsplatzhalter 2">
            <a:extLst>
              <a:ext uri="{FF2B5EF4-FFF2-40B4-BE49-F238E27FC236}">
                <a16:creationId xmlns:a16="http://schemas.microsoft.com/office/drawing/2014/main" id="{7D5CD702-64EE-4A22-8437-152E8D6320D6}"/>
              </a:ext>
            </a:extLst>
          </p:cNvPr>
          <p:cNvSpPr>
            <a:spLocks noGrp="1"/>
          </p:cNvSpPr>
          <p:nvPr>
            <p:ph idx="1"/>
          </p:nvPr>
        </p:nvSpPr>
        <p:spPr>
          <a:xfrm>
            <a:off x="863600" y="1834171"/>
            <a:ext cx="10464800" cy="4366604"/>
          </a:xfrm>
        </p:spPr>
        <p:txBody>
          <a:bodyPr numCol="1">
            <a:normAutofit/>
          </a:bodyPr>
          <a:lstStyle>
            <a:lvl1pPr marL="0" indent="0">
              <a:buNone/>
              <a:defRPr sz="1600">
                <a:latin typeface="+mn-lt"/>
              </a:defRPr>
            </a:lvl1pPr>
            <a:lvl2pPr marL="457200" indent="0">
              <a:buNone/>
              <a:defRPr sz="1400">
                <a:latin typeface="+mn-lt"/>
              </a:defRPr>
            </a:lvl2pPr>
            <a:lvl3pPr marL="914400" indent="0">
              <a:buNone/>
              <a:defRPr sz="1200">
                <a:latin typeface="+mn-lt"/>
              </a:defRPr>
            </a:lvl3pPr>
            <a:lvl4pPr marL="1371600" indent="0">
              <a:buNone/>
              <a:defRPr sz="1100">
                <a:latin typeface="+mn-lt"/>
              </a:defRPr>
            </a:lvl4pPr>
            <a:lvl5pPr marL="1828800" indent="0">
              <a:buNone/>
              <a:defRPr sz="1100">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a:extLst>
              <a:ext uri="{FF2B5EF4-FFF2-40B4-BE49-F238E27FC236}">
                <a16:creationId xmlns:a16="http://schemas.microsoft.com/office/drawing/2014/main" id="{FBB30BBC-A824-4666-BF02-1AB0EA09D905}"/>
              </a:ext>
            </a:extLst>
          </p:cNvPr>
          <p:cNvSpPr>
            <a:spLocks noGrp="1"/>
          </p:cNvSpPr>
          <p:nvPr>
            <p:ph type="dt" sz="half" idx="10"/>
          </p:nvPr>
        </p:nvSpPr>
        <p:spPr/>
        <p:txBody>
          <a:bodyPr/>
          <a:lstStyle/>
          <a:p>
            <a:fld id="{1396F8F7-899F-EC49-A5A2-46BF8C663848}" type="datetime1">
              <a:rPr lang="de-DE" smtClean="0"/>
              <a:t>24.06.2020</a:t>
            </a:fld>
            <a:endParaRPr lang="de-DE" dirty="0"/>
          </a:p>
        </p:txBody>
      </p:sp>
      <p:sp>
        <p:nvSpPr>
          <p:cNvPr id="5" name="Fußzeilenplatzhalter 4">
            <a:extLst>
              <a:ext uri="{FF2B5EF4-FFF2-40B4-BE49-F238E27FC236}">
                <a16:creationId xmlns:a16="http://schemas.microsoft.com/office/drawing/2014/main" id="{67ED0220-CF3A-4EA9-B81B-446A2087A614}"/>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90CD49F-D340-43C2-8353-76FE46A9A5A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7" name="Textplatzhalter 7">
            <a:extLst>
              <a:ext uri="{FF2B5EF4-FFF2-40B4-BE49-F238E27FC236}">
                <a16:creationId xmlns:a16="http://schemas.microsoft.com/office/drawing/2014/main" id="{A2AAF7E1-642A-3C48-A838-21ED98E88707}"/>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362338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 zwei Inhalte">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5BD375E-1F20-4023-97DA-18E162FCB4D0}"/>
              </a:ext>
            </a:extLst>
          </p:cNvPr>
          <p:cNvSpPr>
            <a:spLocks noGrp="1"/>
          </p:cNvSpPr>
          <p:nvPr>
            <p:ph sz="half" idx="1"/>
          </p:nvPr>
        </p:nvSpPr>
        <p:spPr>
          <a:xfrm>
            <a:off x="876300" y="1825625"/>
            <a:ext cx="5004512" cy="4351338"/>
          </a:xfrm>
        </p:spPr>
        <p:txBody>
          <a:bodyPr/>
          <a:lstStyle>
            <a:lvl1pPr>
              <a:buClr>
                <a:schemeClr val="accent1"/>
              </a:buClr>
              <a:defRPr>
                <a:latin typeface="+mn-lt"/>
              </a:defRPr>
            </a:lvl1pPr>
            <a:lvl2pPr>
              <a:buClr>
                <a:schemeClr val="accent1"/>
              </a:buClr>
              <a:defRPr>
                <a:latin typeface="+mn-lt"/>
              </a:defRPr>
            </a:lvl2pPr>
            <a:lvl3pPr>
              <a:buClr>
                <a:schemeClr val="accent1"/>
              </a:buClr>
              <a:defRPr>
                <a:latin typeface="+mn-lt"/>
              </a:defRPr>
            </a:lvl3pPr>
            <a:lvl4pPr>
              <a:buClr>
                <a:schemeClr val="accent1"/>
              </a:buClr>
              <a:defRPr>
                <a:latin typeface="+mn-lt"/>
              </a:defRPr>
            </a:lvl4pPr>
            <a:lvl5pPr>
              <a:buClr>
                <a:schemeClr val="accent1"/>
              </a:buClr>
              <a:defRPr>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a:extLst>
              <a:ext uri="{FF2B5EF4-FFF2-40B4-BE49-F238E27FC236}">
                <a16:creationId xmlns:a16="http://schemas.microsoft.com/office/drawing/2014/main" id="{B06DF97D-F639-4B0E-AFAF-4D50DED700C0}"/>
              </a:ext>
            </a:extLst>
          </p:cNvPr>
          <p:cNvSpPr>
            <a:spLocks noGrp="1"/>
          </p:cNvSpPr>
          <p:nvPr>
            <p:ph sz="half" idx="2"/>
          </p:nvPr>
        </p:nvSpPr>
        <p:spPr>
          <a:xfrm>
            <a:off x="6323888" y="1825625"/>
            <a:ext cx="5004512" cy="4351338"/>
          </a:xfrm>
        </p:spPr>
        <p:txBody>
          <a:bodyPr/>
          <a:lstStyle>
            <a:lvl1pPr>
              <a:buClr>
                <a:schemeClr val="accent1"/>
              </a:buClr>
              <a:defRPr>
                <a:latin typeface="+mn-lt"/>
              </a:defRPr>
            </a:lvl1pPr>
            <a:lvl2pPr>
              <a:buClr>
                <a:schemeClr val="accent1"/>
              </a:buClr>
              <a:defRPr>
                <a:latin typeface="+mn-lt"/>
              </a:defRPr>
            </a:lvl2pPr>
            <a:lvl3pPr>
              <a:buClr>
                <a:schemeClr val="accent1"/>
              </a:buClr>
              <a:defRPr>
                <a:latin typeface="+mn-lt"/>
              </a:defRPr>
            </a:lvl3pPr>
            <a:lvl4pPr>
              <a:buClr>
                <a:schemeClr val="accent1"/>
              </a:buClr>
              <a:defRPr>
                <a:latin typeface="+mn-lt"/>
              </a:defRPr>
            </a:lvl4pPr>
            <a:lvl5pPr>
              <a:buClr>
                <a:schemeClr val="accent1"/>
              </a:buClr>
              <a:defRPr>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Datumsplatzhalter 4">
            <a:extLst>
              <a:ext uri="{FF2B5EF4-FFF2-40B4-BE49-F238E27FC236}">
                <a16:creationId xmlns:a16="http://schemas.microsoft.com/office/drawing/2014/main" id="{1B55C2B2-608F-4D93-9FCC-687874A80546}"/>
              </a:ext>
            </a:extLst>
          </p:cNvPr>
          <p:cNvSpPr>
            <a:spLocks noGrp="1"/>
          </p:cNvSpPr>
          <p:nvPr>
            <p:ph type="dt" sz="half" idx="10"/>
          </p:nvPr>
        </p:nvSpPr>
        <p:spPr/>
        <p:txBody>
          <a:bodyPr/>
          <a:lstStyle/>
          <a:p>
            <a:fld id="{EE963488-2EA9-4848-BDDC-355F819E37AF}" type="datetime1">
              <a:rPr lang="de-DE" smtClean="0"/>
              <a:t>24.06.2020</a:t>
            </a:fld>
            <a:endParaRPr lang="de-DE" dirty="0"/>
          </a:p>
        </p:txBody>
      </p:sp>
      <p:sp>
        <p:nvSpPr>
          <p:cNvPr id="6" name="Fußzeilenplatzhalter 5">
            <a:extLst>
              <a:ext uri="{FF2B5EF4-FFF2-40B4-BE49-F238E27FC236}">
                <a16:creationId xmlns:a16="http://schemas.microsoft.com/office/drawing/2014/main" id="{7A184261-C9CF-46A0-8C08-5BD19F0F7604}"/>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8C700299-4A15-4BE0-BA5C-BE9710E606C4}"/>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8" name="Titelplatzhalter 1">
            <a:extLst>
              <a:ext uri="{FF2B5EF4-FFF2-40B4-BE49-F238E27FC236}">
                <a16:creationId xmlns:a16="http://schemas.microsoft.com/office/drawing/2014/main" id="{CCE94487-264F-489D-8EA8-7CB86F52D013}"/>
              </a:ext>
            </a:extLst>
          </p:cNvPr>
          <p:cNvSpPr>
            <a:spLocks noGrp="1"/>
          </p:cNvSpPr>
          <p:nvPr>
            <p:ph type="title" hasCustomPrompt="1"/>
          </p:nvPr>
        </p:nvSpPr>
        <p:spPr>
          <a:xfrm>
            <a:off x="876300" y="808680"/>
            <a:ext cx="10464800" cy="971595"/>
          </a:xfrm>
          <a:prstGeom prst="rect">
            <a:avLst/>
          </a:prstGeom>
        </p:spPr>
        <p:txBody>
          <a:bodyPr vert="horz" lIns="91440" tIns="45720" rIns="91440" bIns="45720" rtlCol="0" anchor="b">
            <a:normAutofit/>
          </a:bodyPr>
          <a:lstStyle>
            <a:lvl1pPr>
              <a:defRPr>
                <a:solidFill>
                  <a:schemeClr val="accent1"/>
                </a:solidFill>
                <a:latin typeface="+mn-lt"/>
              </a:defRPr>
            </a:lvl1pPr>
          </a:lstStyle>
          <a:p>
            <a:r>
              <a:rPr lang="de-DE" dirty="0"/>
              <a:t>ÜBERSCHRIFT IN VERSALIEN EINFÜGEN</a:t>
            </a:r>
          </a:p>
        </p:txBody>
      </p:sp>
      <p:sp>
        <p:nvSpPr>
          <p:cNvPr id="10" name="Textplatzhalter 7">
            <a:extLst>
              <a:ext uri="{FF2B5EF4-FFF2-40B4-BE49-F238E27FC236}">
                <a16:creationId xmlns:a16="http://schemas.microsoft.com/office/drawing/2014/main" id="{74D02293-EB70-E44D-A8FD-81D6EC48D3E9}"/>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550527617"/>
      </p:ext>
    </p:extLst>
  </p:cSld>
  <p:clrMapOvr>
    <a:masterClrMapping/>
  </p:clrMapOvr>
  <p:extLst mod="1">
    <p:ext uri="{DCECCB84-F9BA-43D5-87BE-67443E8EF086}">
      <p15:sldGuideLst xmlns:p15="http://schemas.microsoft.com/office/powerpoint/2012/main">
        <p15:guide id="1" pos="3704">
          <p15:clr>
            <a:srgbClr val="FBAE40"/>
          </p15:clr>
        </p15:guide>
        <p15:guide id="2" pos="39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ndard Vergleich">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E64DEA37-33CE-4BC2-828B-6989E0910A27}"/>
              </a:ext>
            </a:extLst>
          </p:cNvPr>
          <p:cNvSpPr>
            <a:spLocks noGrp="1"/>
          </p:cNvSpPr>
          <p:nvPr>
            <p:ph type="body" idx="1"/>
          </p:nvPr>
        </p:nvSpPr>
        <p:spPr>
          <a:xfrm>
            <a:off x="876300" y="1780275"/>
            <a:ext cx="5004512" cy="72480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5" name="Textplatzhalter 4">
            <a:extLst>
              <a:ext uri="{FF2B5EF4-FFF2-40B4-BE49-F238E27FC236}">
                <a16:creationId xmlns:a16="http://schemas.microsoft.com/office/drawing/2014/main" id="{D987088C-F9C1-4195-ADB3-C5BC0DDCD82E}"/>
              </a:ext>
            </a:extLst>
          </p:cNvPr>
          <p:cNvSpPr>
            <a:spLocks noGrp="1"/>
          </p:cNvSpPr>
          <p:nvPr>
            <p:ph type="body" sz="quarter" idx="3"/>
          </p:nvPr>
        </p:nvSpPr>
        <p:spPr>
          <a:xfrm>
            <a:off x="6323888" y="1780275"/>
            <a:ext cx="5032029" cy="72480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7" name="Datumsplatzhalter 6">
            <a:extLst>
              <a:ext uri="{FF2B5EF4-FFF2-40B4-BE49-F238E27FC236}">
                <a16:creationId xmlns:a16="http://schemas.microsoft.com/office/drawing/2014/main" id="{A8A8BB69-5837-4E46-9DA6-9936B0841DE3}"/>
              </a:ext>
            </a:extLst>
          </p:cNvPr>
          <p:cNvSpPr>
            <a:spLocks noGrp="1"/>
          </p:cNvSpPr>
          <p:nvPr>
            <p:ph type="dt" sz="half" idx="10"/>
          </p:nvPr>
        </p:nvSpPr>
        <p:spPr/>
        <p:txBody>
          <a:bodyPr/>
          <a:lstStyle/>
          <a:p>
            <a:fld id="{47D188FB-A551-C64A-A4A3-980E4E98EF92}" type="datetime1">
              <a:rPr lang="de-DE" smtClean="0"/>
              <a:t>24.06.2020</a:t>
            </a:fld>
            <a:endParaRPr lang="de-DE" dirty="0"/>
          </a:p>
        </p:txBody>
      </p:sp>
      <p:sp>
        <p:nvSpPr>
          <p:cNvPr id="8" name="Fußzeilenplatzhalter 7">
            <a:extLst>
              <a:ext uri="{FF2B5EF4-FFF2-40B4-BE49-F238E27FC236}">
                <a16:creationId xmlns:a16="http://schemas.microsoft.com/office/drawing/2014/main" id="{30DAE434-49A1-4F05-B28D-7DFE8D6BBAD8}"/>
              </a:ext>
            </a:extLst>
          </p:cNvPr>
          <p:cNvSpPr>
            <a:spLocks noGrp="1"/>
          </p:cNvSpPr>
          <p:nvPr>
            <p:ph type="ftr" sz="quarter" idx="11"/>
          </p:nvPr>
        </p:nvSpPr>
        <p:spPr/>
        <p:txBody>
          <a:bodyPr/>
          <a:lstStyle/>
          <a:p>
            <a:endParaRPr lang="de-DE" dirty="0"/>
          </a:p>
        </p:txBody>
      </p:sp>
      <p:sp>
        <p:nvSpPr>
          <p:cNvPr id="9" name="Foliennummernplatzhalter 8">
            <a:extLst>
              <a:ext uri="{FF2B5EF4-FFF2-40B4-BE49-F238E27FC236}">
                <a16:creationId xmlns:a16="http://schemas.microsoft.com/office/drawing/2014/main" id="{BCA825F0-A7CE-490C-810C-607C8BEB1731}"/>
              </a:ext>
            </a:extLst>
          </p:cNvPr>
          <p:cNvSpPr>
            <a:spLocks noGrp="1"/>
          </p:cNvSpPr>
          <p:nvPr>
            <p:ph type="sldNum" sz="quarter" idx="12"/>
          </p:nvPr>
        </p:nvSpPr>
        <p:spPr/>
        <p:txBody>
          <a:bodyPr/>
          <a:lstStyle/>
          <a:p>
            <a:fld id="{E56C29F2-15A8-41B1-9F61-E59362F7F1ED}" type="slidenum">
              <a:rPr lang="de-DE" smtClean="0"/>
              <a:pPr/>
              <a:t>‹Nr.›</a:t>
            </a:fld>
            <a:endParaRPr lang="de-DE" dirty="0"/>
          </a:p>
        </p:txBody>
      </p:sp>
      <p:sp>
        <p:nvSpPr>
          <p:cNvPr id="10" name="Inhaltsplatzhalter 2">
            <a:extLst>
              <a:ext uri="{FF2B5EF4-FFF2-40B4-BE49-F238E27FC236}">
                <a16:creationId xmlns:a16="http://schemas.microsoft.com/office/drawing/2014/main" id="{0F861DFC-7332-47EA-8BDC-CAD46079EE2E}"/>
              </a:ext>
            </a:extLst>
          </p:cNvPr>
          <p:cNvSpPr>
            <a:spLocks noGrp="1"/>
          </p:cNvSpPr>
          <p:nvPr>
            <p:ph sz="half" idx="13"/>
          </p:nvPr>
        </p:nvSpPr>
        <p:spPr>
          <a:xfrm>
            <a:off x="876300" y="2505075"/>
            <a:ext cx="5004512" cy="3695700"/>
          </a:xfrm>
        </p:spPr>
        <p:txBody>
          <a:bodyPr/>
          <a:lstStyle>
            <a:lvl1pPr>
              <a:buClr>
                <a:schemeClr val="accent1"/>
              </a:buClr>
              <a:defRPr>
                <a:latin typeface="+mn-lt"/>
              </a:defRPr>
            </a:lvl1pPr>
            <a:lvl2pPr>
              <a:buClr>
                <a:schemeClr val="accent1"/>
              </a:buClr>
              <a:defRPr>
                <a:latin typeface="+mn-lt"/>
              </a:defRPr>
            </a:lvl2pPr>
            <a:lvl3pPr>
              <a:buClr>
                <a:schemeClr val="accent1"/>
              </a:buClr>
              <a:defRPr>
                <a:latin typeface="+mn-lt"/>
              </a:defRPr>
            </a:lvl3pPr>
            <a:lvl4pPr>
              <a:buClr>
                <a:schemeClr val="accent1"/>
              </a:buClr>
              <a:defRPr>
                <a:latin typeface="+mn-lt"/>
              </a:defRPr>
            </a:lvl4pPr>
            <a:lvl5pPr>
              <a:buClr>
                <a:schemeClr val="accent1"/>
              </a:buClr>
              <a:defRPr>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1" name="Inhaltsplatzhalter 3">
            <a:extLst>
              <a:ext uri="{FF2B5EF4-FFF2-40B4-BE49-F238E27FC236}">
                <a16:creationId xmlns:a16="http://schemas.microsoft.com/office/drawing/2014/main" id="{CDDE1DF5-9BA8-4588-8C71-7A9682C10E26}"/>
              </a:ext>
            </a:extLst>
          </p:cNvPr>
          <p:cNvSpPr>
            <a:spLocks noGrp="1"/>
          </p:cNvSpPr>
          <p:nvPr>
            <p:ph sz="half" idx="2"/>
          </p:nvPr>
        </p:nvSpPr>
        <p:spPr>
          <a:xfrm>
            <a:off x="6323888" y="2505075"/>
            <a:ext cx="5004512" cy="3695700"/>
          </a:xfrm>
        </p:spPr>
        <p:txBody>
          <a:bodyPr/>
          <a:lstStyle>
            <a:lvl1pPr>
              <a:buClr>
                <a:schemeClr val="accent1"/>
              </a:buClr>
              <a:defRPr>
                <a:latin typeface="+mn-lt"/>
              </a:defRPr>
            </a:lvl1pPr>
            <a:lvl2pPr>
              <a:buClr>
                <a:schemeClr val="accent1"/>
              </a:buClr>
              <a:defRPr>
                <a:latin typeface="+mn-lt"/>
              </a:defRPr>
            </a:lvl2pPr>
            <a:lvl3pPr>
              <a:buClr>
                <a:schemeClr val="accent1"/>
              </a:buClr>
              <a:defRPr>
                <a:latin typeface="+mn-lt"/>
              </a:defRPr>
            </a:lvl3pPr>
            <a:lvl4pPr>
              <a:buClr>
                <a:schemeClr val="accent1"/>
              </a:buClr>
              <a:defRPr>
                <a:latin typeface="+mn-lt"/>
              </a:defRPr>
            </a:lvl4pPr>
            <a:lvl5pPr>
              <a:buClr>
                <a:schemeClr val="accent1"/>
              </a:buClr>
              <a:defRPr>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2" name="Titelplatzhalter 1">
            <a:extLst>
              <a:ext uri="{FF2B5EF4-FFF2-40B4-BE49-F238E27FC236}">
                <a16:creationId xmlns:a16="http://schemas.microsoft.com/office/drawing/2014/main" id="{CFEEDB58-0F3E-46D6-8030-8F9B3F2A4238}"/>
              </a:ext>
            </a:extLst>
          </p:cNvPr>
          <p:cNvSpPr>
            <a:spLocks noGrp="1"/>
          </p:cNvSpPr>
          <p:nvPr>
            <p:ph type="title" hasCustomPrompt="1"/>
          </p:nvPr>
        </p:nvSpPr>
        <p:spPr>
          <a:xfrm>
            <a:off x="876300" y="808680"/>
            <a:ext cx="10464800" cy="971595"/>
          </a:xfrm>
          <a:prstGeom prst="rect">
            <a:avLst/>
          </a:prstGeom>
        </p:spPr>
        <p:txBody>
          <a:bodyPr vert="horz" lIns="91440" tIns="45720" rIns="91440" bIns="45720" rtlCol="0" anchor="b">
            <a:normAutofit/>
          </a:bodyPr>
          <a:lstStyle>
            <a:lvl1pPr>
              <a:defRPr>
                <a:solidFill>
                  <a:schemeClr val="accent1"/>
                </a:solidFill>
                <a:latin typeface="+mn-lt"/>
              </a:defRPr>
            </a:lvl1pPr>
          </a:lstStyle>
          <a:p>
            <a:r>
              <a:rPr lang="de-DE" dirty="0"/>
              <a:t>ÜBERSCHRIFT IN VERSALIEN EINFÜGEN</a:t>
            </a:r>
          </a:p>
        </p:txBody>
      </p:sp>
      <p:sp>
        <p:nvSpPr>
          <p:cNvPr id="14" name="Textplatzhalter 7">
            <a:extLst>
              <a:ext uri="{FF2B5EF4-FFF2-40B4-BE49-F238E27FC236}">
                <a16:creationId xmlns:a16="http://schemas.microsoft.com/office/drawing/2014/main" id="{A41A4EE8-12A4-4444-919C-437260B64416}"/>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1926194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tandard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1FB623-12B6-452B-B532-AD1EABC8249A}"/>
              </a:ext>
            </a:extLst>
          </p:cNvPr>
          <p:cNvSpPr>
            <a:spLocks noGrp="1"/>
          </p:cNvSpPr>
          <p:nvPr>
            <p:ph type="title" hasCustomPrompt="1"/>
          </p:nvPr>
        </p:nvSpPr>
        <p:spPr/>
        <p:txBody>
          <a:bodyPr/>
          <a:lstStyle>
            <a:lvl1pPr>
              <a:defRPr>
                <a:solidFill>
                  <a:schemeClr val="accent1"/>
                </a:solidFill>
              </a:defRPr>
            </a:lvl1pPr>
          </a:lstStyle>
          <a:p>
            <a:r>
              <a:rPr lang="de-DE" dirty="0"/>
              <a:t>ÜBERSCHRIFT IN VERSALIEN EINFÜGEN</a:t>
            </a:r>
          </a:p>
        </p:txBody>
      </p:sp>
      <p:sp>
        <p:nvSpPr>
          <p:cNvPr id="3" name="Datumsplatzhalter 2">
            <a:extLst>
              <a:ext uri="{FF2B5EF4-FFF2-40B4-BE49-F238E27FC236}">
                <a16:creationId xmlns:a16="http://schemas.microsoft.com/office/drawing/2014/main" id="{421ED7B3-22AC-4052-AE31-FB30EFE5F98B}"/>
              </a:ext>
            </a:extLst>
          </p:cNvPr>
          <p:cNvSpPr>
            <a:spLocks noGrp="1"/>
          </p:cNvSpPr>
          <p:nvPr>
            <p:ph type="dt" sz="half" idx="10"/>
          </p:nvPr>
        </p:nvSpPr>
        <p:spPr/>
        <p:txBody>
          <a:bodyPr/>
          <a:lstStyle/>
          <a:p>
            <a:fld id="{BA590FCE-0B6E-DA46-B65E-BFCC625E7770}" type="datetime1">
              <a:rPr lang="de-DE" smtClean="0"/>
              <a:t>24.06.2020</a:t>
            </a:fld>
            <a:endParaRPr lang="de-DE" dirty="0"/>
          </a:p>
        </p:txBody>
      </p:sp>
      <p:sp>
        <p:nvSpPr>
          <p:cNvPr id="4" name="Fußzeilenplatzhalter 3">
            <a:extLst>
              <a:ext uri="{FF2B5EF4-FFF2-40B4-BE49-F238E27FC236}">
                <a16:creationId xmlns:a16="http://schemas.microsoft.com/office/drawing/2014/main" id="{1BFBCF81-93C2-43A3-BCB6-B60820632CE4}"/>
              </a:ext>
            </a:extLst>
          </p:cNvPr>
          <p:cNvSpPr>
            <a:spLocks noGrp="1"/>
          </p:cNvSpPr>
          <p:nvPr>
            <p:ph type="ftr" sz="quarter" idx="11"/>
          </p:nvPr>
        </p:nvSpPr>
        <p:spPr/>
        <p:txBody>
          <a:bodyPr/>
          <a:lstStyle/>
          <a:p>
            <a:endParaRPr lang="de-DE" dirty="0"/>
          </a:p>
        </p:txBody>
      </p:sp>
      <p:sp>
        <p:nvSpPr>
          <p:cNvPr id="5" name="Foliennummernplatzhalter 4">
            <a:extLst>
              <a:ext uri="{FF2B5EF4-FFF2-40B4-BE49-F238E27FC236}">
                <a16:creationId xmlns:a16="http://schemas.microsoft.com/office/drawing/2014/main" id="{66AA7813-12B2-44BA-9E80-2E75D8A0BCE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7" name="Textplatzhalter 7">
            <a:extLst>
              <a:ext uri="{FF2B5EF4-FFF2-40B4-BE49-F238E27FC236}">
                <a16:creationId xmlns:a16="http://schemas.microsoft.com/office/drawing/2014/main" id="{1A6AED74-0179-7746-8E52-524EF0516F2E}"/>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4265040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Standard 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2DFE88A-3502-442B-B87D-0C7EEC5D09E6}"/>
              </a:ext>
            </a:extLst>
          </p:cNvPr>
          <p:cNvSpPr>
            <a:spLocks noGrp="1"/>
          </p:cNvSpPr>
          <p:nvPr>
            <p:ph type="dt" sz="half" idx="10"/>
          </p:nvPr>
        </p:nvSpPr>
        <p:spPr/>
        <p:txBody>
          <a:bodyPr/>
          <a:lstStyle/>
          <a:p>
            <a:fld id="{96F9D947-D5F5-2E40-B087-8D61D631A843}" type="datetime1">
              <a:rPr lang="de-DE" smtClean="0"/>
              <a:t>24.06.2020</a:t>
            </a:fld>
            <a:endParaRPr lang="de-DE" dirty="0"/>
          </a:p>
        </p:txBody>
      </p:sp>
      <p:sp>
        <p:nvSpPr>
          <p:cNvPr id="3" name="Fußzeilenplatzhalter 2">
            <a:extLst>
              <a:ext uri="{FF2B5EF4-FFF2-40B4-BE49-F238E27FC236}">
                <a16:creationId xmlns:a16="http://schemas.microsoft.com/office/drawing/2014/main" id="{3F7D4277-FB91-45EE-9FA1-945830E27E54}"/>
              </a:ext>
            </a:extLst>
          </p:cNvPr>
          <p:cNvSpPr>
            <a:spLocks noGrp="1"/>
          </p:cNvSpPr>
          <p:nvPr>
            <p:ph type="ftr" sz="quarter" idx="11"/>
          </p:nvPr>
        </p:nvSpPr>
        <p:spPr/>
        <p:txBody>
          <a:bodyPr/>
          <a:lstStyle/>
          <a:p>
            <a:endParaRPr lang="de-DE" dirty="0"/>
          </a:p>
        </p:txBody>
      </p:sp>
      <p:sp>
        <p:nvSpPr>
          <p:cNvPr id="4" name="Foliennummernplatzhalter 3">
            <a:extLst>
              <a:ext uri="{FF2B5EF4-FFF2-40B4-BE49-F238E27FC236}">
                <a16:creationId xmlns:a16="http://schemas.microsoft.com/office/drawing/2014/main" id="{F9C7B419-72DD-4DC5-A02D-A01900EAF6C1}"/>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6" name="Textplatzhalter 7">
            <a:extLst>
              <a:ext uri="{FF2B5EF4-FFF2-40B4-BE49-F238E27FC236}">
                <a16:creationId xmlns:a16="http://schemas.microsoft.com/office/drawing/2014/main" id="{E784D16A-6024-F247-B63E-1ACFEFFD4451}"/>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385774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m. Aufzählung mittig">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7D5CD702-64EE-4A22-8437-152E8D6320D6}"/>
              </a:ext>
            </a:extLst>
          </p:cNvPr>
          <p:cNvSpPr>
            <a:spLocks noGrp="1"/>
          </p:cNvSpPr>
          <p:nvPr>
            <p:ph idx="1"/>
          </p:nvPr>
        </p:nvSpPr>
        <p:spPr>
          <a:xfrm>
            <a:off x="431800" y="2240264"/>
            <a:ext cx="10896600" cy="761507"/>
          </a:xfrm>
          <a:prstGeom prst="rect">
            <a:avLst/>
          </a:prstGeom>
        </p:spPr>
        <p:txBody>
          <a:bodyPr numCol="1">
            <a:normAutofit/>
          </a:bodyPr>
          <a:lstStyle>
            <a:lvl1pPr marL="0" indent="0">
              <a:buNone/>
              <a:defRPr sz="1800">
                <a:latin typeface="+mn-lt"/>
              </a:defRPr>
            </a:lvl1pPr>
            <a:lvl2pPr marL="457200" indent="0">
              <a:buNone/>
              <a:defRPr sz="1600"/>
            </a:lvl2pPr>
            <a:lvl3pPr marL="914400" indent="0">
              <a:buFont typeface="Arial" panose="020B0604020202020204" pitchFamily="34" charset="0"/>
              <a:buNone/>
              <a:defRPr sz="1400"/>
            </a:lvl3pPr>
            <a:lvl4pPr marL="1371600" indent="0">
              <a:buNone/>
              <a:defRPr sz="1200"/>
            </a:lvl4pPr>
            <a:lvl5pPr marL="1828800" indent="0">
              <a:buNone/>
              <a:defRPr sz="1200"/>
            </a:lvl5pPr>
          </a:lstStyle>
          <a:p>
            <a:pPr lvl="0"/>
            <a:r>
              <a:rPr lang="de-DE" smtClean="0"/>
              <a:t>Formatvorlagen des Textmasters bearbeiten</a:t>
            </a:r>
          </a:p>
          <a:p>
            <a:pPr lvl="1"/>
            <a:r>
              <a:rPr lang="de-DE" smtClean="0"/>
              <a:t>Zweite Ebene</a:t>
            </a:r>
          </a:p>
        </p:txBody>
      </p:sp>
      <p:sp>
        <p:nvSpPr>
          <p:cNvPr id="4" name="Datumsplatzhalter 3">
            <a:extLst>
              <a:ext uri="{FF2B5EF4-FFF2-40B4-BE49-F238E27FC236}">
                <a16:creationId xmlns:a16="http://schemas.microsoft.com/office/drawing/2014/main" id="{FBB30BBC-A824-4666-BF02-1AB0EA09D905}"/>
              </a:ext>
            </a:extLst>
          </p:cNvPr>
          <p:cNvSpPr>
            <a:spLocks noGrp="1"/>
          </p:cNvSpPr>
          <p:nvPr>
            <p:ph type="dt" sz="half" idx="10"/>
          </p:nvPr>
        </p:nvSpPr>
        <p:spPr/>
        <p:txBody>
          <a:bodyPr/>
          <a:lstStyle/>
          <a:p>
            <a:fld id="{AEC6FADD-0FAE-5E4C-BD32-ECA5F2C744AE}" type="datetime1">
              <a:rPr lang="de-DE" smtClean="0"/>
              <a:t>24.06.2020</a:t>
            </a:fld>
            <a:endParaRPr lang="de-DE" dirty="0"/>
          </a:p>
        </p:txBody>
      </p:sp>
      <p:sp>
        <p:nvSpPr>
          <p:cNvPr id="5" name="Fußzeilenplatzhalter 4">
            <a:extLst>
              <a:ext uri="{FF2B5EF4-FFF2-40B4-BE49-F238E27FC236}">
                <a16:creationId xmlns:a16="http://schemas.microsoft.com/office/drawing/2014/main" id="{67ED0220-CF3A-4EA9-B81B-446A2087A614}"/>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90CD49F-D340-43C2-8353-76FE46A9A5AA}"/>
              </a:ext>
            </a:extLst>
          </p:cNvPr>
          <p:cNvSpPr>
            <a:spLocks noGrp="1"/>
          </p:cNvSpPr>
          <p:nvPr>
            <p:ph type="sldNum" sz="quarter" idx="12"/>
          </p:nvPr>
        </p:nvSpPr>
        <p:spPr/>
        <p:txBody>
          <a:bodyPr/>
          <a:lstStyle/>
          <a:p>
            <a:fld id="{B6CB3E37-E7CB-473E-98CC-EA085E8A1C4F}" type="slidenum">
              <a:rPr lang="de-DE" smtClean="0"/>
              <a:pPr/>
              <a:t>‹Nr.›</a:t>
            </a:fld>
            <a:endParaRPr lang="de-DE" dirty="0"/>
          </a:p>
        </p:txBody>
      </p:sp>
      <p:sp>
        <p:nvSpPr>
          <p:cNvPr id="9" name="Inhaltsplatzhalter 2">
            <a:extLst>
              <a:ext uri="{FF2B5EF4-FFF2-40B4-BE49-F238E27FC236}">
                <a16:creationId xmlns:a16="http://schemas.microsoft.com/office/drawing/2014/main" id="{5E535BFB-F6C4-4146-B56C-1F02DB4C352F}"/>
              </a:ext>
            </a:extLst>
          </p:cNvPr>
          <p:cNvSpPr>
            <a:spLocks noGrp="1"/>
          </p:cNvSpPr>
          <p:nvPr>
            <p:ph idx="13"/>
          </p:nvPr>
        </p:nvSpPr>
        <p:spPr>
          <a:xfrm>
            <a:off x="3187701" y="3649771"/>
            <a:ext cx="8140700" cy="2551004"/>
          </a:xfrm>
          <a:prstGeom prst="rect">
            <a:avLst/>
          </a:prstGeom>
        </p:spPr>
        <p:txBody>
          <a:bodyPr lIns="72000" tIns="36000" rIns="0" bIns="36000" numCol="1">
            <a:normAutofit/>
          </a:bodyPr>
          <a:lstStyle>
            <a:lvl1pPr marL="228600" indent="-228600" algn="l">
              <a:buClr>
                <a:schemeClr val="accent1"/>
              </a:buClr>
              <a:defRPr sz="2400">
                <a:latin typeface="+mn-lt"/>
              </a:defRPr>
            </a:lvl1pPr>
            <a:lvl2pPr algn="l">
              <a:buClr>
                <a:schemeClr val="accent1"/>
              </a:buClr>
              <a:defRPr sz="2000">
                <a:latin typeface="+mn-lt"/>
              </a:defRPr>
            </a:lvl2pPr>
            <a:lvl3pPr algn="l">
              <a:buClr>
                <a:schemeClr val="accent1"/>
              </a:buClr>
              <a:defRPr sz="1800">
                <a:latin typeface="+mn-lt"/>
              </a:defRPr>
            </a:lvl3pPr>
            <a:lvl4pPr algn="l">
              <a:buClr>
                <a:schemeClr val="accent1"/>
              </a:buClr>
              <a:defRPr sz="1600">
                <a:latin typeface="+mn-lt"/>
              </a:defRPr>
            </a:lvl4pPr>
            <a:lvl5pPr algn="l">
              <a:buClr>
                <a:schemeClr val="accent1"/>
              </a:buClr>
              <a:defRPr sz="1600">
                <a:latin typeface="+mn-lt"/>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2" name="Titelplatzhalter 1">
            <a:extLst>
              <a:ext uri="{FF2B5EF4-FFF2-40B4-BE49-F238E27FC236}">
                <a16:creationId xmlns:a16="http://schemas.microsoft.com/office/drawing/2014/main" id="{3CCDD2A8-0C17-46BD-BE7F-28D02DCBCA7B}"/>
              </a:ext>
            </a:extLst>
          </p:cNvPr>
          <p:cNvSpPr>
            <a:spLocks noGrp="1"/>
          </p:cNvSpPr>
          <p:nvPr>
            <p:ph type="title" hasCustomPrompt="1"/>
          </p:nvPr>
        </p:nvSpPr>
        <p:spPr>
          <a:xfrm>
            <a:off x="431801" y="808680"/>
            <a:ext cx="10909300" cy="971595"/>
          </a:xfrm>
          <a:prstGeom prst="rect">
            <a:avLst/>
          </a:prstGeom>
        </p:spPr>
        <p:txBody>
          <a:bodyPr vert="horz" lIns="91440" tIns="45720" rIns="91440" bIns="45720" rtlCol="0" anchor="b">
            <a:normAutofit/>
          </a:bodyPr>
          <a:lstStyle>
            <a:lvl1pPr>
              <a:defRPr>
                <a:solidFill>
                  <a:schemeClr val="accent1"/>
                </a:solidFill>
              </a:defRPr>
            </a:lvl1pPr>
          </a:lstStyle>
          <a:p>
            <a:r>
              <a:rPr lang="de-DE" dirty="0"/>
              <a:t>ÜBERSCHRIFT IN VERSALIEN EINFÜGEN</a:t>
            </a:r>
          </a:p>
        </p:txBody>
      </p:sp>
      <p:sp>
        <p:nvSpPr>
          <p:cNvPr id="10" name="Textplatzhalter 7">
            <a:extLst>
              <a:ext uri="{FF2B5EF4-FFF2-40B4-BE49-F238E27FC236}">
                <a16:creationId xmlns:a16="http://schemas.microsoft.com/office/drawing/2014/main" id="{4EC20AD2-6B27-F54A-95F6-21589C424C8B}"/>
              </a:ext>
            </a:extLst>
          </p:cNvPr>
          <p:cNvSpPr txBox="1">
            <a:spLocks/>
          </p:cNvSpPr>
          <p:nvPr userDrawn="1"/>
        </p:nvSpPr>
        <p:spPr>
          <a:xfrm>
            <a:off x="6860010" y="277754"/>
            <a:ext cx="5007124" cy="1702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Foundry Form Sans Demi" panose="0200070005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Foundry Form Sans Demi" panose="0200070005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Foundry Form Sans Demi" panose="0200070005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Foundry Form Sans Demi" panose="0200070005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de-DE" sz="1000" b="1" i="0" dirty="0">
                <a:solidFill>
                  <a:srgbClr val="53606B"/>
                </a:solidFill>
                <a:latin typeface="+mj-lt"/>
              </a:rPr>
              <a:t>JUSTUS-LIEBIG-UNIVERSITÄT GIESSEN</a:t>
            </a:r>
          </a:p>
        </p:txBody>
      </p:sp>
    </p:spTree>
    <p:extLst>
      <p:ext uri="{BB962C8B-B14F-4D97-AF65-F5344CB8AC3E}">
        <p14:creationId xmlns:p14="http://schemas.microsoft.com/office/powerpoint/2010/main" val="118114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2B1B08-4D62-314E-8F61-FE0260FF47DA}" type="datetime1">
              <a:rPr lang="de-DE" smtClean="0"/>
              <a:t>24.06.2020</a:t>
            </a:fld>
            <a:endParaRPr lang="de-DE"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8ACE2-1BC1-403E-B945-F9B70B2E92A7}" type="slidenum">
              <a:rPr lang="de-DE" smtClean="0"/>
              <a:pPr/>
              <a:t>‹Nr.›</a:t>
            </a:fld>
            <a:endParaRPr lang="de-DE" dirty="0"/>
          </a:p>
        </p:txBody>
      </p:sp>
    </p:spTree>
    <p:extLst>
      <p:ext uri="{BB962C8B-B14F-4D97-AF65-F5344CB8AC3E}">
        <p14:creationId xmlns:p14="http://schemas.microsoft.com/office/powerpoint/2010/main" val="150408665"/>
      </p:ext>
    </p:extLst>
  </p:cSld>
  <p:clrMap bg1="lt1" tx1="dk1" bg2="lt2" tx2="dk2" accent1="accent1" accent2="accent2" accent3="accent3" accent4="accent4" accent5="accent5" accent6="accent6" hlink="hlink" folHlink="folHlink"/>
  <p:sldLayoutIdLst>
    <p:sldLayoutId id="2147483756"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hf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0" userDrawn="1">
          <p15:clr>
            <a:srgbClr val="F26B43"/>
          </p15:clr>
        </p15:guide>
        <p15:guide id="2" orient="horz" pos="3884" userDrawn="1">
          <p15:clr>
            <a:srgbClr val="F26B43"/>
          </p15:clr>
        </p15:guide>
        <p15:guide id="3" pos="272" userDrawn="1">
          <p15:clr>
            <a:srgbClr val="F26B43"/>
          </p15:clr>
        </p15:guide>
        <p15:guide id="4" pos="7408" userDrawn="1">
          <p15:clr>
            <a:srgbClr val="F26B43"/>
          </p15:clr>
        </p15:guide>
        <p15:guide id="5" orient="horz" pos="1003" userDrawn="1">
          <p15:clr>
            <a:srgbClr val="F26B43"/>
          </p15:clr>
        </p15:guide>
        <p15:guide id="6" pos="544" userDrawn="1">
          <p15:clr>
            <a:srgbClr val="C35EA4"/>
          </p15:clr>
        </p15:guide>
        <p15:guide id="7" orient="horz" pos="3680" userDrawn="1">
          <p15:clr>
            <a:srgbClr val="F26B43"/>
          </p15:clr>
        </p15:guide>
        <p15:guide id="8" pos="713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44C14646-09A0-42A7-91B0-1F9E4E08E3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50982" y="333375"/>
            <a:ext cx="2009218" cy="2512374"/>
          </a:xfrm>
          <a:prstGeom prst="rect">
            <a:avLst/>
          </a:prstGeom>
        </p:spPr>
      </p:pic>
      <p:sp>
        <p:nvSpPr>
          <p:cNvPr id="2" name="Textfeld 1"/>
          <p:cNvSpPr txBox="1"/>
          <p:nvPr/>
        </p:nvSpPr>
        <p:spPr>
          <a:xfrm>
            <a:off x="1312752" y="1883121"/>
            <a:ext cx="7541537" cy="4893647"/>
          </a:xfrm>
          <a:prstGeom prst="rect">
            <a:avLst/>
          </a:prstGeom>
          <a:noFill/>
        </p:spPr>
        <p:txBody>
          <a:bodyPr wrap="square" rtlCol="0">
            <a:spAutoFit/>
          </a:bodyPr>
          <a:lstStyle/>
          <a:p>
            <a:pPr>
              <a:lnSpc>
                <a:spcPct val="150000"/>
              </a:lnSpc>
            </a:pPr>
            <a:r>
              <a:rPr lang="de-DE" sz="2800" dirty="0"/>
              <a:t>„Falls jemand von Ihnen aufgrund einer Behinderung oder </a:t>
            </a:r>
            <a:r>
              <a:rPr lang="de-DE" sz="2600" dirty="0"/>
              <a:t>chronischen</a:t>
            </a:r>
            <a:r>
              <a:rPr lang="de-DE" sz="2800" dirty="0"/>
              <a:t> Erkrankung jetzt oder später Unterstützung braucht, wenden Sie sich doch bitte am Ende der Lehrveranstaltung oder während meiner Sprechstunde an mich oder meine Mitarbeiter oder Mitarbeiterinnen.         </a:t>
            </a:r>
            <a:endParaRPr lang="de-DE" sz="2800" dirty="0" smtClean="0"/>
          </a:p>
          <a:p>
            <a:pPr>
              <a:lnSpc>
                <a:spcPct val="150000"/>
              </a:lnSpc>
            </a:pPr>
            <a:r>
              <a:rPr lang="de-DE" sz="2800" dirty="0" smtClean="0"/>
              <a:t>Wir </a:t>
            </a:r>
            <a:r>
              <a:rPr lang="de-DE" sz="2800" dirty="0"/>
              <a:t>unterstützen Sie gerne!“</a:t>
            </a:r>
          </a:p>
          <a:p>
            <a:endParaRPr lang="de-DE" dirty="0"/>
          </a:p>
        </p:txBody>
      </p:sp>
    </p:spTree>
    <p:extLst>
      <p:ext uri="{BB962C8B-B14F-4D97-AF65-F5344CB8AC3E}">
        <p14:creationId xmlns:p14="http://schemas.microsoft.com/office/powerpoint/2010/main" val="2882534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1A37CAAD-DAA1-7040-BA5B-3F035C980554}"/>
              </a:ext>
            </a:extLst>
          </p:cNvPr>
          <p:cNvSpPr>
            <a:spLocks noGrp="1"/>
          </p:cNvSpPr>
          <p:nvPr>
            <p:ph type="title"/>
          </p:nvPr>
        </p:nvSpPr>
        <p:spPr>
          <a:xfrm>
            <a:off x="863600" y="1592263"/>
            <a:ext cx="10464800" cy="3676853"/>
          </a:xfrm>
        </p:spPr>
        <p:txBody>
          <a:bodyPr>
            <a:normAutofit fontScale="90000"/>
          </a:bodyPr>
          <a:lstStyle/>
          <a:p>
            <a:pPr>
              <a:lnSpc>
                <a:spcPct val="150000"/>
              </a:lnSpc>
            </a:pPr>
            <a:r>
              <a:rPr lang="de-DE" sz="3100" dirty="0"/>
              <a:t>„Falls jemand von Ihnen aufgrund einer Behinderung oder chronischen Erkrankung jetzt oder später Unterstützung braucht, wenden Sie sich doch bitte am Ende der Lehrveranstaltung oder während meiner Sprechstunde an mich oder meine Mitarbeiter oder Mitarbeiterinnen.         </a:t>
            </a:r>
            <a:br>
              <a:rPr lang="de-DE" sz="3100" dirty="0"/>
            </a:br>
            <a:r>
              <a:rPr lang="de-DE" sz="3100" dirty="0"/>
              <a:t>Wir unterstützen Sie gerne!“</a:t>
            </a:r>
            <a:r>
              <a:rPr lang="de-DE" sz="2400" dirty="0"/>
              <a:t/>
            </a:r>
            <a:br>
              <a:rPr lang="de-DE" sz="2400" dirty="0"/>
            </a:br>
            <a:endParaRPr lang="de-DE" dirty="0"/>
          </a:p>
        </p:txBody>
      </p:sp>
      <p:sp>
        <p:nvSpPr>
          <p:cNvPr id="5" name="Datumsplatzhalter 4">
            <a:extLst>
              <a:ext uri="{FF2B5EF4-FFF2-40B4-BE49-F238E27FC236}">
                <a16:creationId xmlns:a16="http://schemas.microsoft.com/office/drawing/2014/main" id="{A838311C-1C74-E14D-9AC6-638929274A6B}"/>
              </a:ext>
            </a:extLst>
          </p:cNvPr>
          <p:cNvSpPr>
            <a:spLocks noGrp="1"/>
          </p:cNvSpPr>
          <p:nvPr>
            <p:ph type="dt" sz="half" idx="10"/>
          </p:nvPr>
        </p:nvSpPr>
        <p:spPr/>
        <p:txBody>
          <a:bodyPr/>
          <a:lstStyle/>
          <a:p>
            <a:fld id="{EF172EFA-F970-EB46-9C41-23743172C70C}" type="datetime1">
              <a:rPr lang="de-DE" smtClean="0"/>
              <a:t>24.06.2020</a:t>
            </a:fld>
            <a:endParaRPr lang="de-DE" dirty="0"/>
          </a:p>
        </p:txBody>
      </p:sp>
    </p:spTree>
    <p:extLst>
      <p:ext uri="{BB962C8B-B14F-4D97-AF65-F5344CB8AC3E}">
        <p14:creationId xmlns:p14="http://schemas.microsoft.com/office/powerpoint/2010/main" val="1763070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JLU FOLIENMASTER">
  <a:themeElements>
    <a:clrScheme name="JLU Gießen">
      <a:dk1>
        <a:sysClr val="windowText" lastClr="000000"/>
      </a:dk1>
      <a:lt1>
        <a:sysClr val="window" lastClr="FFFFFF"/>
      </a:lt1>
      <a:dk2>
        <a:srgbClr val="53606B"/>
      </a:dk2>
      <a:lt2>
        <a:srgbClr val="E7E6E6"/>
      </a:lt2>
      <a:accent1>
        <a:srgbClr val="0069B3"/>
      </a:accent1>
      <a:accent2>
        <a:srgbClr val="ED7D31"/>
      </a:accent2>
      <a:accent3>
        <a:srgbClr val="A5A5A5"/>
      </a:accent3>
      <a:accent4>
        <a:srgbClr val="FFC000"/>
      </a:accent4>
      <a:accent5>
        <a:srgbClr val="DCE6EB"/>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orlage_JLU_16_9_Calibri" id="{1D5F062F-75DA-F14C-8D7E-2DB7E635818D}" vid="{CD83FBED-9354-B943-958D-00CEB85C273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Vorlage_JLU_16_9_Calibri</Template>
  <TotalTime>0</TotalTime>
  <Words>89</Words>
  <Application>Microsoft Office PowerPoint</Application>
  <PresentationFormat>Breitbild</PresentationFormat>
  <Paragraphs>4</Paragraphs>
  <Slides>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vt:i4>
      </vt:variant>
    </vt:vector>
  </HeadingPairs>
  <TitlesOfParts>
    <vt:vector size="5" baseType="lpstr">
      <vt:lpstr>Arial</vt:lpstr>
      <vt:lpstr>Calibri</vt:lpstr>
      <vt:lpstr>JLU FOLIENMASTER</vt:lpstr>
      <vt:lpstr>PowerPoint-Präsentation</vt:lpstr>
      <vt:lpstr>„Falls jemand von Ihnen aufgrund einer Behinderung oder chronischen Erkrankung jetzt oder später Unterstützung braucht, wenden Sie sich doch bitte am Ende der Lehrveranstaltung oder während meiner Sprechstunde an mich oder meine Mitarbeiter oder Mitarbeiterinnen.          Wir unterstützen Sie gerne!“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Thor</dc:creator>
  <cp:lastModifiedBy>Thor</cp:lastModifiedBy>
  <cp:revision>2</cp:revision>
  <dcterms:created xsi:type="dcterms:W3CDTF">2020-06-24T13:10:58Z</dcterms:created>
  <dcterms:modified xsi:type="dcterms:W3CDTF">2020-06-24T13:46:47Z</dcterms:modified>
</cp:coreProperties>
</file>