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8" r:id="rId3"/>
    <p:sldId id="359" r:id="rId4"/>
    <p:sldId id="354" r:id="rId5"/>
    <p:sldId id="360" r:id="rId6"/>
    <p:sldId id="361" r:id="rId7"/>
    <p:sldId id="368" r:id="rId8"/>
    <p:sldId id="369" r:id="rId9"/>
    <p:sldId id="370" r:id="rId10"/>
    <p:sldId id="334" r:id="rId11"/>
    <p:sldId id="348" r:id="rId1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0A0"/>
    <a:srgbClr val="646464"/>
    <a:srgbClr val="5F5F5F"/>
    <a:srgbClr val="EAEAEA"/>
    <a:srgbClr val="009900"/>
    <a:srgbClr val="0066FF"/>
    <a:srgbClr val="33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98" autoAdjust="0"/>
  </p:normalViewPr>
  <p:slideViewPr>
    <p:cSldViewPr>
      <p:cViewPr varScale="1">
        <p:scale>
          <a:sx n="125" d="100"/>
          <a:sy n="125" d="100"/>
        </p:scale>
        <p:origin x="1188" y="90"/>
      </p:cViewPr>
      <p:guideLst>
        <p:guide orient="horz" pos="134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94528-AE51-44D7-9272-30B56B9673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23CB372-CDAD-40C1-8B2A-75EEEE601B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Geschäftsführender</a:t>
          </a:r>
          <a:b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</a:br>
          <a:r>
            <a:rPr kumimoji="0" lang="de-DE" altLang="de-D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Direktor</a:t>
          </a:r>
          <a:endParaRPr kumimoji="0" lang="de-DE" altLang="de-DE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FA906879-3E90-4A06-869A-F5A110EE8AE7}" type="parTrans" cxnId="{6AB82A55-8672-4CC0-991E-F42125064C84}">
      <dgm:prSet/>
      <dgm:spPr/>
    </dgm:pt>
    <dgm:pt modelId="{9435EDC8-38AB-47BD-8670-983C47CD51A7}" type="sibTrans" cxnId="{6AB82A55-8672-4CC0-991E-F42125064C84}">
      <dgm:prSet/>
      <dgm:spPr/>
    </dgm:pt>
    <dgm:pt modelId="{FFFBD353-3632-4B64-8A33-854EC5479148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28DBF5A0-9D0B-4F5F-9D58-B2CAF9871675}" type="parTrans" cxnId="{4AC5DC9A-8263-4A4E-937D-5078A5123F07}">
      <dgm:prSet/>
      <dgm:spPr/>
    </dgm:pt>
    <dgm:pt modelId="{57459F3F-2955-4F25-98C6-F70BA731D39D}" type="sibTrans" cxnId="{4AC5DC9A-8263-4A4E-937D-5078A5123F07}">
      <dgm:prSet/>
      <dgm:spPr/>
    </dgm:pt>
    <dgm:pt modelId="{E60783A1-110C-4FDC-B158-688B6B386C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2677E48A-F7CA-4683-91EC-EF4D2E8AB7AE}" type="parTrans" cxnId="{A31664C5-C94D-4326-A3DF-446C48A28CB2}">
      <dgm:prSet/>
      <dgm:spPr/>
    </dgm:pt>
    <dgm:pt modelId="{32F0709D-CD0B-451A-8FFD-BEB4BC8A3016}" type="sibTrans" cxnId="{A31664C5-C94D-4326-A3DF-446C48A28CB2}">
      <dgm:prSet/>
      <dgm:spPr/>
    </dgm:pt>
    <dgm:pt modelId="{21E5C37D-1B10-4687-AE0E-D23D9973B9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459995FB-D128-49F0-8FB1-1141658C95E2}" type="parTrans" cxnId="{501693BD-2E52-41C0-AB47-0AFCD5F2C02C}">
      <dgm:prSet/>
      <dgm:spPr/>
    </dgm:pt>
    <dgm:pt modelId="{EA9E0AA8-785B-4738-9FC6-518BA329C811}" type="sibTrans" cxnId="{501693BD-2E52-41C0-AB47-0AFCD5F2C02C}">
      <dgm:prSet/>
      <dgm:spPr/>
    </dgm:pt>
    <dgm:pt modelId="{9BB2F4C8-17F2-472B-BBBA-B38EB01B9E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3FDC1519-9AF8-4595-B4B8-191DBE91C8DA}" type="parTrans" cxnId="{7ED360D5-EE17-49D7-BBC8-A3223DF41028}">
      <dgm:prSet/>
      <dgm:spPr/>
    </dgm:pt>
    <dgm:pt modelId="{B87359CF-F6A9-49B0-9295-1D1A4A402A43}" type="sibTrans" cxnId="{7ED360D5-EE17-49D7-BBC8-A3223DF41028}">
      <dgm:prSet/>
      <dgm:spPr/>
    </dgm:pt>
    <dgm:pt modelId="{19632A26-8D14-4A8B-BA8A-B803D5532A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26CA6264-66E4-46EA-97D3-A2C6C1F2A3BE}" type="parTrans" cxnId="{748EE409-0272-416C-90A9-01D469ADCE67}">
      <dgm:prSet/>
      <dgm:spPr/>
    </dgm:pt>
    <dgm:pt modelId="{ED3643DC-EB0D-44F8-971E-8EEDE3213497}" type="sibTrans" cxnId="{748EE409-0272-416C-90A9-01D469ADCE67}">
      <dgm:prSet/>
      <dgm:spPr/>
    </dgm:pt>
    <dgm:pt modelId="{06948E71-6F8D-47B2-9AB7-C35BDA659D33}" type="pres">
      <dgm:prSet presAssocID="{B1694528-AE51-44D7-9272-30B56B9673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648DDC-D0A5-4003-A75F-2EDACC788AAA}" type="pres">
      <dgm:prSet presAssocID="{C23CB372-CDAD-40C1-8B2A-75EEEE601B3F}" presName="hierRoot1" presStyleCnt="0">
        <dgm:presLayoutVars>
          <dgm:hierBranch/>
        </dgm:presLayoutVars>
      </dgm:prSet>
      <dgm:spPr/>
    </dgm:pt>
    <dgm:pt modelId="{F12E68FD-EB7A-48F8-9446-A348DAC16415}" type="pres">
      <dgm:prSet presAssocID="{C23CB372-CDAD-40C1-8B2A-75EEEE601B3F}" presName="rootComposite1" presStyleCnt="0"/>
      <dgm:spPr/>
    </dgm:pt>
    <dgm:pt modelId="{D0A2C2BD-AEFD-4A2A-A51F-688D203C900E}" type="pres">
      <dgm:prSet presAssocID="{C23CB372-CDAD-40C1-8B2A-75EEEE601B3F}" presName="rootText1" presStyleLbl="node0" presStyleIdx="0" presStyleCnt="1">
        <dgm:presLayoutVars>
          <dgm:chPref val="3"/>
        </dgm:presLayoutVars>
      </dgm:prSet>
      <dgm:spPr/>
    </dgm:pt>
    <dgm:pt modelId="{306ACFD0-7AF0-4E4F-8169-89FE6DDC6C0E}" type="pres">
      <dgm:prSet presAssocID="{C23CB372-CDAD-40C1-8B2A-75EEEE601B3F}" presName="rootConnector1" presStyleLbl="node1" presStyleIdx="0" presStyleCnt="0"/>
      <dgm:spPr/>
    </dgm:pt>
    <dgm:pt modelId="{AAB371C0-5743-4D0C-A060-C6B0EB607CFE}" type="pres">
      <dgm:prSet presAssocID="{C23CB372-CDAD-40C1-8B2A-75EEEE601B3F}" presName="hierChild2" presStyleCnt="0"/>
      <dgm:spPr/>
    </dgm:pt>
    <dgm:pt modelId="{090951EE-AE82-495B-92FE-3ACBB3E45336}" type="pres">
      <dgm:prSet presAssocID="{2677E48A-F7CA-4683-91EC-EF4D2E8AB7AE}" presName="Name35" presStyleLbl="parChTrans1D2" presStyleIdx="0" presStyleCnt="5"/>
      <dgm:spPr/>
    </dgm:pt>
    <dgm:pt modelId="{C49B7147-1D53-47F2-9CDC-B1764CF571A7}" type="pres">
      <dgm:prSet presAssocID="{E60783A1-110C-4FDC-B158-688B6B386C97}" presName="hierRoot2" presStyleCnt="0">
        <dgm:presLayoutVars>
          <dgm:hierBranch/>
        </dgm:presLayoutVars>
      </dgm:prSet>
      <dgm:spPr/>
    </dgm:pt>
    <dgm:pt modelId="{64B4A2C1-3F1D-4DDC-8049-DF99FA3C0417}" type="pres">
      <dgm:prSet presAssocID="{E60783A1-110C-4FDC-B158-688B6B386C97}" presName="rootComposite" presStyleCnt="0"/>
      <dgm:spPr/>
    </dgm:pt>
    <dgm:pt modelId="{0E2A5F69-7C78-4659-B3CF-F3193FCC68AA}" type="pres">
      <dgm:prSet presAssocID="{E60783A1-110C-4FDC-B158-688B6B386C97}" presName="rootText" presStyleLbl="node2" presStyleIdx="0" presStyleCnt="4">
        <dgm:presLayoutVars>
          <dgm:chPref val="3"/>
        </dgm:presLayoutVars>
      </dgm:prSet>
      <dgm:spPr/>
    </dgm:pt>
    <dgm:pt modelId="{D78F7AD8-F62B-4AEC-AF30-DBD3F1B05C73}" type="pres">
      <dgm:prSet presAssocID="{E60783A1-110C-4FDC-B158-688B6B386C97}" presName="rootConnector" presStyleLbl="node2" presStyleIdx="0" presStyleCnt="4"/>
      <dgm:spPr/>
    </dgm:pt>
    <dgm:pt modelId="{DF9FCF42-B9EF-4EC9-BF81-D4290DC8105C}" type="pres">
      <dgm:prSet presAssocID="{E60783A1-110C-4FDC-B158-688B6B386C97}" presName="hierChild4" presStyleCnt="0"/>
      <dgm:spPr/>
    </dgm:pt>
    <dgm:pt modelId="{3EE2A7B6-281A-4971-A81E-78BC8E16EAD5}" type="pres">
      <dgm:prSet presAssocID="{E60783A1-110C-4FDC-B158-688B6B386C97}" presName="hierChild5" presStyleCnt="0"/>
      <dgm:spPr/>
    </dgm:pt>
    <dgm:pt modelId="{6886A371-9DF4-4665-9AF9-7FD5038AE840}" type="pres">
      <dgm:prSet presAssocID="{459995FB-D128-49F0-8FB1-1141658C95E2}" presName="Name35" presStyleLbl="parChTrans1D2" presStyleIdx="1" presStyleCnt="5"/>
      <dgm:spPr/>
    </dgm:pt>
    <dgm:pt modelId="{FC17854E-1A05-4BD8-ABCF-BC79CA000D2E}" type="pres">
      <dgm:prSet presAssocID="{21E5C37D-1B10-4687-AE0E-D23D9973B979}" presName="hierRoot2" presStyleCnt="0">
        <dgm:presLayoutVars>
          <dgm:hierBranch/>
        </dgm:presLayoutVars>
      </dgm:prSet>
      <dgm:spPr/>
    </dgm:pt>
    <dgm:pt modelId="{951BB4F4-B0DE-4621-8341-F57F47B66DB4}" type="pres">
      <dgm:prSet presAssocID="{21E5C37D-1B10-4687-AE0E-D23D9973B979}" presName="rootComposite" presStyleCnt="0"/>
      <dgm:spPr/>
    </dgm:pt>
    <dgm:pt modelId="{E85FF41C-D038-4A46-8A12-7055EEFB7E0C}" type="pres">
      <dgm:prSet presAssocID="{21E5C37D-1B10-4687-AE0E-D23D9973B979}" presName="rootText" presStyleLbl="node2" presStyleIdx="1" presStyleCnt="4">
        <dgm:presLayoutVars>
          <dgm:chPref val="3"/>
        </dgm:presLayoutVars>
      </dgm:prSet>
      <dgm:spPr/>
    </dgm:pt>
    <dgm:pt modelId="{6E947BAF-435A-428C-89B0-D18EAE7F1408}" type="pres">
      <dgm:prSet presAssocID="{21E5C37D-1B10-4687-AE0E-D23D9973B979}" presName="rootConnector" presStyleLbl="node2" presStyleIdx="1" presStyleCnt="4"/>
      <dgm:spPr/>
    </dgm:pt>
    <dgm:pt modelId="{991F09D2-4EAD-4F0D-AB9D-D31EC25700C2}" type="pres">
      <dgm:prSet presAssocID="{21E5C37D-1B10-4687-AE0E-D23D9973B979}" presName="hierChild4" presStyleCnt="0"/>
      <dgm:spPr/>
    </dgm:pt>
    <dgm:pt modelId="{9A0A77A9-155F-4A97-B576-D232694AB76E}" type="pres">
      <dgm:prSet presAssocID="{21E5C37D-1B10-4687-AE0E-D23D9973B979}" presName="hierChild5" presStyleCnt="0"/>
      <dgm:spPr/>
    </dgm:pt>
    <dgm:pt modelId="{576362DD-1988-4FB5-B4BB-ED8AE7E6386B}" type="pres">
      <dgm:prSet presAssocID="{3FDC1519-9AF8-4595-B4B8-191DBE91C8DA}" presName="Name35" presStyleLbl="parChTrans1D2" presStyleIdx="2" presStyleCnt="5"/>
      <dgm:spPr/>
    </dgm:pt>
    <dgm:pt modelId="{EE20833D-857B-4CB2-88AF-5C4E00C4585A}" type="pres">
      <dgm:prSet presAssocID="{9BB2F4C8-17F2-472B-BBBA-B38EB01B9E6D}" presName="hierRoot2" presStyleCnt="0">
        <dgm:presLayoutVars>
          <dgm:hierBranch/>
        </dgm:presLayoutVars>
      </dgm:prSet>
      <dgm:spPr/>
    </dgm:pt>
    <dgm:pt modelId="{45AC5195-BB64-4DD6-8C29-1D589E50AF1E}" type="pres">
      <dgm:prSet presAssocID="{9BB2F4C8-17F2-472B-BBBA-B38EB01B9E6D}" presName="rootComposite" presStyleCnt="0"/>
      <dgm:spPr/>
    </dgm:pt>
    <dgm:pt modelId="{0997813F-D07C-4525-BBE8-11E28BE793DE}" type="pres">
      <dgm:prSet presAssocID="{9BB2F4C8-17F2-472B-BBBA-B38EB01B9E6D}" presName="rootText" presStyleLbl="node2" presStyleIdx="2" presStyleCnt="4">
        <dgm:presLayoutVars>
          <dgm:chPref val="3"/>
        </dgm:presLayoutVars>
      </dgm:prSet>
      <dgm:spPr/>
    </dgm:pt>
    <dgm:pt modelId="{02E55EA1-7DCC-4548-BE49-4FEF3B3C2B29}" type="pres">
      <dgm:prSet presAssocID="{9BB2F4C8-17F2-472B-BBBA-B38EB01B9E6D}" presName="rootConnector" presStyleLbl="node2" presStyleIdx="2" presStyleCnt="4"/>
      <dgm:spPr/>
    </dgm:pt>
    <dgm:pt modelId="{09B0114A-E74B-4137-9A88-457F213A6534}" type="pres">
      <dgm:prSet presAssocID="{9BB2F4C8-17F2-472B-BBBA-B38EB01B9E6D}" presName="hierChild4" presStyleCnt="0"/>
      <dgm:spPr/>
    </dgm:pt>
    <dgm:pt modelId="{AE7AB8C0-D0F8-4C47-A090-C887A79C3880}" type="pres">
      <dgm:prSet presAssocID="{9BB2F4C8-17F2-472B-BBBA-B38EB01B9E6D}" presName="hierChild5" presStyleCnt="0"/>
      <dgm:spPr/>
    </dgm:pt>
    <dgm:pt modelId="{53C6E34D-4C35-4C67-B777-DD74EAD7DB32}" type="pres">
      <dgm:prSet presAssocID="{26CA6264-66E4-46EA-97D3-A2C6C1F2A3BE}" presName="Name35" presStyleLbl="parChTrans1D2" presStyleIdx="3" presStyleCnt="5"/>
      <dgm:spPr/>
    </dgm:pt>
    <dgm:pt modelId="{35F1CAD1-6446-4E10-A045-CDC793BEC681}" type="pres">
      <dgm:prSet presAssocID="{19632A26-8D14-4A8B-BA8A-B803D5532A5F}" presName="hierRoot2" presStyleCnt="0">
        <dgm:presLayoutVars>
          <dgm:hierBranch/>
        </dgm:presLayoutVars>
      </dgm:prSet>
      <dgm:spPr/>
    </dgm:pt>
    <dgm:pt modelId="{2E034976-CBE8-4711-82F2-934C3AF1CA78}" type="pres">
      <dgm:prSet presAssocID="{19632A26-8D14-4A8B-BA8A-B803D5532A5F}" presName="rootComposite" presStyleCnt="0"/>
      <dgm:spPr/>
    </dgm:pt>
    <dgm:pt modelId="{B329DAE8-4001-4657-9EE8-E49985AFD45C}" type="pres">
      <dgm:prSet presAssocID="{19632A26-8D14-4A8B-BA8A-B803D5532A5F}" presName="rootText" presStyleLbl="node2" presStyleIdx="3" presStyleCnt="4">
        <dgm:presLayoutVars>
          <dgm:chPref val="3"/>
        </dgm:presLayoutVars>
      </dgm:prSet>
      <dgm:spPr/>
    </dgm:pt>
    <dgm:pt modelId="{E1DC4873-BF6C-4F5F-B442-7143901A79F0}" type="pres">
      <dgm:prSet presAssocID="{19632A26-8D14-4A8B-BA8A-B803D5532A5F}" presName="rootConnector" presStyleLbl="node2" presStyleIdx="3" presStyleCnt="4"/>
      <dgm:spPr/>
    </dgm:pt>
    <dgm:pt modelId="{B4BB14CA-1ED3-48BE-8F64-FC82961912C9}" type="pres">
      <dgm:prSet presAssocID="{19632A26-8D14-4A8B-BA8A-B803D5532A5F}" presName="hierChild4" presStyleCnt="0"/>
      <dgm:spPr/>
    </dgm:pt>
    <dgm:pt modelId="{18884705-28D3-44F3-8541-6EFAB276C8C1}" type="pres">
      <dgm:prSet presAssocID="{19632A26-8D14-4A8B-BA8A-B803D5532A5F}" presName="hierChild5" presStyleCnt="0"/>
      <dgm:spPr/>
    </dgm:pt>
    <dgm:pt modelId="{BD277B47-B492-4F40-A322-CC32A9BD0C6D}" type="pres">
      <dgm:prSet presAssocID="{C23CB372-CDAD-40C1-8B2A-75EEEE601B3F}" presName="hierChild3" presStyleCnt="0"/>
      <dgm:spPr/>
    </dgm:pt>
    <dgm:pt modelId="{AC3A3AAE-0925-4DE0-B967-22A7D8D1AE2E}" type="pres">
      <dgm:prSet presAssocID="{28DBF5A0-9D0B-4F5F-9D58-B2CAF9871675}" presName="Name111" presStyleLbl="parChTrans1D2" presStyleIdx="4" presStyleCnt="5"/>
      <dgm:spPr/>
    </dgm:pt>
    <dgm:pt modelId="{94D80C1E-0A86-47B5-87B6-266827096DBF}" type="pres">
      <dgm:prSet presAssocID="{FFFBD353-3632-4B64-8A33-854EC5479148}" presName="hierRoot3" presStyleCnt="0">
        <dgm:presLayoutVars>
          <dgm:hierBranch/>
        </dgm:presLayoutVars>
      </dgm:prSet>
      <dgm:spPr/>
    </dgm:pt>
    <dgm:pt modelId="{71A2D0BD-261F-48F6-B75D-82CCC3184790}" type="pres">
      <dgm:prSet presAssocID="{FFFBD353-3632-4B64-8A33-854EC5479148}" presName="rootComposite3" presStyleCnt="0"/>
      <dgm:spPr/>
    </dgm:pt>
    <dgm:pt modelId="{3B7008AB-C17A-49F3-B5C4-5406F3371600}" type="pres">
      <dgm:prSet presAssocID="{FFFBD353-3632-4B64-8A33-854EC5479148}" presName="rootText3" presStyleLbl="asst1" presStyleIdx="0" presStyleCnt="1">
        <dgm:presLayoutVars>
          <dgm:chPref val="3"/>
        </dgm:presLayoutVars>
      </dgm:prSet>
      <dgm:spPr/>
    </dgm:pt>
    <dgm:pt modelId="{626FC921-4570-4DB8-B5B1-16E4D3C441C8}" type="pres">
      <dgm:prSet presAssocID="{FFFBD353-3632-4B64-8A33-854EC5479148}" presName="rootConnector3" presStyleLbl="asst1" presStyleIdx="0" presStyleCnt="1"/>
      <dgm:spPr/>
    </dgm:pt>
    <dgm:pt modelId="{66187CF8-2C8B-4995-9678-CFB2C8AFB855}" type="pres">
      <dgm:prSet presAssocID="{FFFBD353-3632-4B64-8A33-854EC5479148}" presName="hierChild6" presStyleCnt="0"/>
      <dgm:spPr/>
    </dgm:pt>
    <dgm:pt modelId="{9BDF9AAD-F8C4-41FF-9B08-574F446672FF}" type="pres">
      <dgm:prSet presAssocID="{FFFBD353-3632-4B64-8A33-854EC5479148}" presName="hierChild7" presStyleCnt="0"/>
      <dgm:spPr/>
    </dgm:pt>
  </dgm:ptLst>
  <dgm:cxnLst>
    <dgm:cxn modelId="{79E24155-59FE-4CA0-8E54-B8307C086548}" type="presOf" srcId="{E60783A1-110C-4FDC-B158-688B6B386C97}" destId="{0E2A5F69-7C78-4659-B3CF-F3193FCC68AA}" srcOrd="0" destOrd="0" presId="urn:microsoft.com/office/officeart/2005/8/layout/orgChart1"/>
    <dgm:cxn modelId="{192A0E0D-C2B3-4E9A-9CD4-725B32B8124E}" type="presOf" srcId="{26CA6264-66E4-46EA-97D3-A2C6C1F2A3BE}" destId="{53C6E34D-4C35-4C67-B777-DD74EAD7DB32}" srcOrd="0" destOrd="0" presId="urn:microsoft.com/office/officeart/2005/8/layout/orgChart1"/>
    <dgm:cxn modelId="{AB5D3091-B3D3-4A3B-96FB-65BD65FDC06D}" type="presOf" srcId="{3FDC1519-9AF8-4595-B4B8-191DBE91C8DA}" destId="{576362DD-1988-4FB5-B4BB-ED8AE7E6386B}" srcOrd="0" destOrd="0" presId="urn:microsoft.com/office/officeart/2005/8/layout/orgChart1"/>
    <dgm:cxn modelId="{BB76C042-63F5-48DE-B306-3F88B417DC14}" type="presOf" srcId="{459995FB-D128-49F0-8FB1-1141658C95E2}" destId="{6886A371-9DF4-4665-9AF9-7FD5038AE840}" srcOrd="0" destOrd="0" presId="urn:microsoft.com/office/officeart/2005/8/layout/orgChart1"/>
    <dgm:cxn modelId="{501693BD-2E52-41C0-AB47-0AFCD5F2C02C}" srcId="{C23CB372-CDAD-40C1-8B2A-75EEEE601B3F}" destId="{21E5C37D-1B10-4687-AE0E-D23D9973B979}" srcOrd="2" destOrd="0" parTransId="{459995FB-D128-49F0-8FB1-1141658C95E2}" sibTransId="{EA9E0AA8-785B-4738-9FC6-518BA329C811}"/>
    <dgm:cxn modelId="{8FA00FD6-CE7B-4EFF-9A11-1D54834C1DB5}" type="presOf" srcId="{C23CB372-CDAD-40C1-8B2A-75EEEE601B3F}" destId="{D0A2C2BD-AEFD-4A2A-A51F-688D203C900E}" srcOrd="0" destOrd="0" presId="urn:microsoft.com/office/officeart/2005/8/layout/orgChart1"/>
    <dgm:cxn modelId="{A31664C5-C94D-4326-A3DF-446C48A28CB2}" srcId="{C23CB372-CDAD-40C1-8B2A-75EEEE601B3F}" destId="{E60783A1-110C-4FDC-B158-688B6B386C97}" srcOrd="1" destOrd="0" parTransId="{2677E48A-F7CA-4683-91EC-EF4D2E8AB7AE}" sibTransId="{32F0709D-CD0B-451A-8FFD-BEB4BC8A3016}"/>
    <dgm:cxn modelId="{6AB82A55-8672-4CC0-991E-F42125064C84}" srcId="{B1694528-AE51-44D7-9272-30B56B967335}" destId="{C23CB372-CDAD-40C1-8B2A-75EEEE601B3F}" srcOrd="0" destOrd="0" parTransId="{FA906879-3E90-4A06-869A-F5A110EE8AE7}" sibTransId="{9435EDC8-38AB-47BD-8670-983C47CD51A7}"/>
    <dgm:cxn modelId="{C82FB8D2-CBB1-45E4-A255-FAC5A0418474}" type="presOf" srcId="{FFFBD353-3632-4B64-8A33-854EC5479148}" destId="{3B7008AB-C17A-49F3-B5C4-5406F3371600}" srcOrd="0" destOrd="0" presId="urn:microsoft.com/office/officeart/2005/8/layout/orgChart1"/>
    <dgm:cxn modelId="{0B0932F1-4946-4A6B-A516-980F83F02DA3}" type="presOf" srcId="{28DBF5A0-9D0B-4F5F-9D58-B2CAF9871675}" destId="{AC3A3AAE-0925-4DE0-B967-22A7D8D1AE2E}" srcOrd="0" destOrd="0" presId="urn:microsoft.com/office/officeart/2005/8/layout/orgChart1"/>
    <dgm:cxn modelId="{748EE409-0272-416C-90A9-01D469ADCE67}" srcId="{C23CB372-CDAD-40C1-8B2A-75EEEE601B3F}" destId="{19632A26-8D14-4A8B-BA8A-B803D5532A5F}" srcOrd="4" destOrd="0" parTransId="{26CA6264-66E4-46EA-97D3-A2C6C1F2A3BE}" sibTransId="{ED3643DC-EB0D-44F8-971E-8EEDE3213497}"/>
    <dgm:cxn modelId="{19A5C6F5-5C0B-4987-8715-BF05BED04BB7}" type="presOf" srcId="{19632A26-8D14-4A8B-BA8A-B803D5532A5F}" destId="{B329DAE8-4001-4657-9EE8-E49985AFD45C}" srcOrd="0" destOrd="0" presId="urn:microsoft.com/office/officeart/2005/8/layout/orgChart1"/>
    <dgm:cxn modelId="{509C4021-7987-445F-8EDE-ABE04311B590}" type="presOf" srcId="{19632A26-8D14-4A8B-BA8A-B803D5532A5F}" destId="{E1DC4873-BF6C-4F5F-B442-7143901A79F0}" srcOrd="1" destOrd="0" presId="urn:microsoft.com/office/officeart/2005/8/layout/orgChart1"/>
    <dgm:cxn modelId="{B28C9D2E-A5AD-44E2-8F92-D49DA914D082}" type="presOf" srcId="{21E5C37D-1B10-4687-AE0E-D23D9973B979}" destId="{E85FF41C-D038-4A46-8A12-7055EEFB7E0C}" srcOrd="0" destOrd="0" presId="urn:microsoft.com/office/officeart/2005/8/layout/orgChart1"/>
    <dgm:cxn modelId="{41298188-C16B-42D5-9FE3-8DD60AB52E16}" type="presOf" srcId="{21E5C37D-1B10-4687-AE0E-D23D9973B979}" destId="{6E947BAF-435A-428C-89B0-D18EAE7F1408}" srcOrd="1" destOrd="0" presId="urn:microsoft.com/office/officeart/2005/8/layout/orgChart1"/>
    <dgm:cxn modelId="{F23953F2-A502-4B20-A301-B45A681A5AAC}" type="presOf" srcId="{B1694528-AE51-44D7-9272-30B56B967335}" destId="{06948E71-6F8D-47B2-9AB7-C35BDA659D33}" srcOrd="0" destOrd="0" presId="urn:microsoft.com/office/officeart/2005/8/layout/orgChart1"/>
    <dgm:cxn modelId="{D717152E-A416-4B44-9472-23030E52CA93}" type="presOf" srcId="{9BB2F4C8-17F2-472B-BBBA-B38EB01B9E6D}" destId="{02E55EA1-7DCC-4548-BE49-4FEF3B3C2B29}" srcOrd="1" destOrd="0" presId="urn:microsoft.com/office/officeart/2005/8/layout/orgChart1"/>
    <dgm:cxn modelId="{7ED360D5-EE17-49D7-BBC8-A3223DF41028}" srcId="{C23CB372-CDAD-40C1-8B2A-75EEEE601B3F}" destId="{9BB2F4C8-17F2-472B-BBBA-B38EB01B9E6D}" srcOrd="3" destOrd="0" parTransId="{3FDC1519-9AF8-4595-B4B8-191DBE91C8DA}" sibTransId="{B87359CF-F6A9-49B0-9295-1D1A4A402A43}"/>
    <dgm:cxn modelId="{2CC18EC0-5936-446B-9343-08693E519BAB}" type="presOf" srcId="{9BB2F4C8-17F2-472B-BBBA-B38EB01B9E6D}" destId="{0997813F-D07C-4525-BBE8-11E28BE793DE}" srcOrd="0" destOrd="0" presId="urn:microsoft.com/office/officeart/2005/8/layout/orgChart1"/>
    <dgm:cxn modelId="{274D4DB2-AE68-42D3-BA7A-5D18CC961D30}" type="presOf" srcId="{C23CB372-CDAD-40C1-8B2A-75EEEE601B3F}" destId="{306ACFD0-7AF0-4E4F-8169-89FE6DDC6C0E}" srcOrd="1" destOrd="0" presId="urn:microsoft.com/office/officeart/2005/8/layout/orgChart1"/>
    <dgm:cxn modelId="{51B4E842-31BE-48F7-8A4B-EB979039D39B}" type="presOf" srcId="{FFFBD353-3632-4B64-8A33-854EC5479148}" destId="{626FC921-4570-4DB8-B5B1-16E4D3C441C8}" srcOrd="1" destOrd="0" presId="urn:microsoft.com/office/officeart/2005/8/layout/orgChart1"/>
    <dgm:cxn modelId="{0E7EACFB-15AA-4CD4-9174-267C5777CC08}" type="presOf" srcId="{E60783A1-110C-4FDC-B158-688B6B386C97}" destId="{D78F7AD8-F62B-4AEC-AF30-DBD3F1B05C73}" srcOrd="1" destOrd="0" presId="urn:microsoft.com/office/officeart/2005/8/layout/orgChart1"/>
    <dgm:cxn modelId="{4AC5DC9A-8263-4A4E-937D-5078A5123F07}" srcId="{C23CB372-CDAD-40C1-8B2A-75EEEE601B3F}" destId="{FFFBD353-3632-4B64-8A33-854EC5479148}" srcOrd="0" destOrd="0" parTransId="{28DBF5A0-9D0B-4F5F-9D58-B2CAF9871675}" sibTransId="{57459F3F-2955-4F25-98C6-F70BA731D39D}"/>
    <dgm:cxn modelId="{140E9A77-A3E7-4C0D-AFAC-ED222837402A}" type="presOf" srcId="{2677E48A-F7CA-4683-91EC-EF4D2E8AB7AE}" destId="{090951EE-AE82-495B-92FE-3ACBB3E45336}" srcOrd="0" destOrd="0" presId="urn:microsoft.com/office/officeart/2005/8/layout/orgChart1"/>
    <dgm:cxn modelId="{54FCB0BA-4CF5-4DBA-BB22-A67CC85D22F0}" type="presParOf" srcId="{06948E71-6F8D-47B2-9AB7-C35BDA659D33}" destId="{0C648DDC-D0A5-4003-A75F-2EDACC788AAA}" srcOrd="0" destOrd="0" presId="urn:microsoft.com/office/officeart/2005/8/layout/orgChart1"/>
    <dgm:cxn modelId="{DC456A33-878C-4228-9A3E-32B366AFAFCA}" type="presParOf" srcId="{0C648DDC-D0A5-4003-A75F-2EDACC788AAA}" destId="{F12E68FD-EB7A-48F8-9446-A348DAC16415}" srcOrd="0" destOrd="0" presId="urn:microsoft.com/office/officeart/2005/8/layout/orgChart1"/>
    <dgm:cxn modelId="{36BA6C31-8108-468C-925E-5CC0E19FBC7F}" type="presParOf" srcId="{F12E68FD-EB7A-48F8-9446-A348DAC16415}" destId="{D0A2C2BD-AEFD-4A2A-A51F-688D203C900E}" srcOrd="0" destOrd="0" presId="urn:microsoft.com/office/officeart/2005/8/layout/orgChart1"/>
    <dgm:cxn modelId="{E7B112D8-9F43-45BE-8B42-D50DDD87D590}" type="presParOf" srcId="{F12E68FD-EB7A-48F8-9446-A348DAC16415}" destId="{306ACFD0-7AF0-4E4F-8169-89FE6DDC6C0E}" srcOrd="1" destOrd="0" presId="urn:microsoft.com/office/officeart/2005/8/layout/orgChart1"/>
    <dgm:cxn modelId="{3154BB57-A1F6-4EAD-8B13-9C9ED6114ED0}" type="presParOf" srcId="{0C648DDC-D0A5-4003-A75F-2EDACC788AAA}" destId="{AAB371C0-5743-4D0C-A060-C6B0EB607CFE}" srcOrd="1" destOrd="0" presId="urn:microsoft.com/office/officeart/2005/8/layout/orgChart1"/>
    <dgm:cxn modelId="{EB8B80A5-459F-42CA-B865-E140B7A4A6B0}" type="presParOf" srcId="{AAB371C0-5743-4D0C-A060-C6B0EB607CFE}" destId="{090951EE-AE82-495B-92FE-3ACBB3E45336}" srcOrd="0" destOrd="0" presId="urn:microsoft.com/office/officeart/2005/8/layout/orgChart1"/>
    <dgm:cxn modelId="{57651DC9-7010-40AD-A6D0-229E84DC2F8E}" type="presParOf" srcId="{AAB371C0-5743-4D0C-A060-C6B0EB607CFE}" destId="{C49B7147-1D53-47F2-9CDC-B1764CF571A7}" srcOrd="1" destOrd="0" presId="urn:microsoft.com/office/officeart/2005/8/layout/orgChart1"/>
    <dgm:cxn modelId="{291184EE-9C42-471D-9754-7749EECFE536}" type="presParOf" srcId="{C49B7147-1D53-47F2-9CDC-B1764CF571A7}" destId="{64B4A2C1-3F1D-4DDC-8049-DF99FA3C0417}" srcOrd="0" destOrd="0" presId="urn:microsoft.com/office/officeart/2005/8/layout/orgChart1"/>
    <dgm:cxn modelId="{25D37BB7-75C6-4CBE-BE4B-EE21D2590FD2}" type="presParOf" srcId="{64B4A2C1-3F1D-4DDC-8049-DF99FA3C0417}" destId="{0E2A5F69-7C78-4659-B3CF-F3193FCC68AA}" srcOrd="0" destOrd="0" presId="urn:microsoft.com/office/officeart/2005/8/layout/orgChart1"/>
    <dgm:cxn modelId="{37D9AB9C-A4AE-46D3-A480-ACB605CC5A01}" type="presParOf" srcId="{64B4A2C1-3F1D-4DDC-8049-DF99FA3C0417}" destId="{D78F7AD8-F62B-4AEC-AF30-DBD3F1B05C73}" srcOrd="1" destOrd="0" presId="urn:microsoft.com/office/officeart/2005/8/layout/orgChart1"/>
    <dgm:cxn modelId="{DAE102E0-8260-4DFD-B7F9-4183A7F7A241}" type="presParOf" srcId="{C49B7147-1D53-47F2-9CDC-B1764CF571A7}" destId="{DF9FCF42-B9EF-4EC9-BF81-D4290DC8105C}" srcOrd="1" destOrd="0" presId="urn:microsoft.com/office/officeart/2005/8/layout/orgChart1"/>
    <dgm:cxn modelId="{31A191AB-E9A5-4A2B-931A-FCEE7A391658}" type="presParOf" srcId="{C49B7147-1D53-47F2-9CDC-B1764CF571A7}" destId="{3EE2A7B6-281A-4971-A81E-78BC8E16EAD5}" srcOrd="2" destOrd="0" presId="urn:microsoft.com/office/officeart/2005/8/layout/orgChart1"/>
    <dgm:cxn modelId="{7F1C162F-7A0A-450C-A56E-F8CF03AA6207}" type="presParOf" srcId="{AAB371C0-5743-4D0C-A060-C6B0EB607CFE}" destId="{6886A371-9DF4-4665-9AF9-7FD5038AE840}" srcOrd="2" destOrd="0" presId="urn:microsoft.com/office/officeart/2005/8/layout/orgChart1"/>
    <dgm:cxn modelId="{5AE2F9B0-C2CF-4A5A-9629-3F5849064667}" type="presParOf" srcId="{AAB371C0-5743-4D0C-A060-C6B0EB607CFE}" destId="{FC17854E-1A05-4BD8-ABCF-BC79CA000D2E}" srcOrd="3" destOrd="0" presId="urn:microsoft.com/office/officeart/2005/8/layout/orgChart1"/>
    <dgm:cxn modelId="{1FD173B8-7B78-4794-927E-14A6A3340104}" type="presParOf" srcId="{FC17854E-1A05-4BD8-ABCF-BC79CA000D2E}" destId="{951BB4F4-B0DE-4621-8341-F57F47B66DB4}" srcOrd="0" destOrd="0" presId="urn:microsoft.com/office/officeart/2005/8/layout/orgChart1"/>
    <dgm:cxn modelId="{635F787F-695E-4885-817A-1BAEA8B8C790}" type="presParOf" srcId="{951BB4F4-B0DE-4621-8341-F57F47B66DB4}" destId="{E85FF41C-D038-4A46-8A12-7055EEFB7E0C}" srcOrd="0" destOrd="0" presId="urn:microsoft.com/office/officeart/2005/8/layout/orgChart1"/>
    <dgm:cxn modelId="{D573DB50-2D87-4B2F-A003-E74596270560}" type="presParOf" srcId="{951BB4F4-B0DE-4621-8341-F57F47B66DB4}" destId="{6E947BAF-435A-428C-89B0-D18EAE7F1408}" srcOrd="1" destOrd="0" presId="urn:microsoft.com/office/officeart/2005/8/layout/orgChart1"/>
    <dgm:cxn modelId="{3DE4FECD-3006-48F6-B150-EDBE8B840D34}" type="presParOf" srcId="{FC17854E-1A05-4BD8-ABCF-BC79CA000D2E}" destId="{991F09D2-4EAD-4F0D-AB9D-D31EC25700C2}" srcOrd="1" destOrd="0" presId="urn:microsoft.com/office/officeart/2005/8/layout/orgChart1"/>
    <dgm:cxn modelId="{39001E10-E941-4414-AE68-8066E57A4475}" type="presParOf" srcId="{FC17854E-1A05-4BD8-ABCF-BC79CA000D2E}" destId="{9A0A77A9-155F-4A97-B576-D232694AB76E}" srcOrd="2" destOrd="0" presId="urn:microsoft.com/office/officeart/2005/8/layout/orgChart1"/>
    <dgm:cxn modelId="{19901307-2CAD-4783-9D33-0CEDA1890927}" type="presParOf" srcId="{AAB371C0-5743-4D0C-A060-C6B0EB607CFE}" destId="{576362DD-1988-4FB5-B4BB-ED8AE7E6386B}" srcOrd="4" destOrd="0" presId="urn:microsoft.com/office/officeart/2005/8/layout/orgChart1"/>
    <dgm:cxn modelId="{29030A6C-E064-4129-9A13-658242386F64}" type="presParOf" srcId="{AAB371C0-5743-4D0C-A060-C6B0EB607CFE}" destId="{EE20833D-857B-4CB2-88AF-5C4E00C4585A}" srcOrd="5" destOrd="0" presId="urn:microsoft.com/office/officeart/2005/8/layout/orgChart1"/>
    <dgm:cxn modelId="{D1096970-927E-48BF-BEB3-FC25AB00CDCD}" type="presParOf" srcId="{EE20833D-857B-4CB2-88AF-5C4E00C4585A}" destId="{45AC5195-BB64-4DD6-8C29-1D589E50AF1E}" srcOrd="0" destOrd="0" presId="urn:microsoft.com/office/officeart/2005/8/layout/orgChart1"/>
    <dgm:cxn modelId="{95748B57-554C-498C-BB7A-2E1B894729F5}" type="presParOf" srcId="{45AC5195-BB64-4DD6-8C29-1D589E50AF1E}" destId="{0997813F-D07C-4525-BBE8-11E28BE793DE}" srcOrd="0" destOrd="0" presId="urn:microsoft.com/office/officeart/2005/8/layout/orgChart1"/>
    <dgm:cxn modelId="{F7FA4CD5-17D1-4C12-8592-6C81F077C84B}" type="presParOf" srcId="{45AC5195-BB64-4DD6-8C29-1D589E50AF1E}" destId="{02E55EA1-7DCC-4548-BE49-4FEF3B3C2B29}" srcOrd="1" destOrd="0" presId="urn:microsoft.com/office/officeart/2005/8/layout/orgChart1"/>
    <dgm:cxn modelId="{6875A5D2-D1F7-4C91-85C0-8BB158DDDD1E}" type="presParOf" srcId="{EE20833D-857B-4CB2-88AF-5C4E00C4585A}" destId="{09B0114A-E74B-4137-9A88-457F213A6534}" srcOrd="1" destOrd="0" presId="urn:microsoft.com/office/officeart/2005/8/layout/orgChart1"/>
    <dgm:cxn modelId="{4BA80840-04C2-4479-8233-C5BB68B71FA9}" type="presParOf" srcId="{EE20833D-857B-4CB2-88AF-5C4E00C4585A}" destId="{AE7AB8C0-D0F8-4C47-A090-C887A79C3880}" srcOrd="2" destOrd="0" presId="urn:microsoft.com/office/officeart/2005/8/layout/orgChart1"/>
    <dgm:cxn modelId="{14C45D7F-DFAE-4637-B9EA-517CD9649716}" type="presParOf" srcId="{AAB371C0-5743-4D0C-A060-C6B0EB607CFE}" destId="{53C6E34D-4C35-4C67-B777-DD74EAD7DB32}" srcOrd="6" destOrd="0" presId="urn:microsoft.com/office/officeart/2005/8/layout/orgChart1"/>
    <dgm:cxn modelId="{99D5508C-4746-4D3C-8DF6-1492C3D5CAE8}" type="presParOf" srcId="{AAB371C0-5743-4D0C-A060-C6B0EB607CFE}" destId="{35F1CAD1-6446-4E10-A045-CDC793BEC681}" srcOrd="7" destOrd="0" presId="urn:microsoft.com/office/officeart/2005/8/layout/orgChart1"/>
    <dgm:cxn modelId="{4D9D7DDB-8287-45EB-A568-AD01C4578805}" type="presParOf" srcId="{35F1CAD1-6446-4E10-A045-CDC793BEC681}" destId="{2E034976-CBE8-4711-82F2-934C3AF1CA78}" srcOrd="0" destOrd="0" presId="urn:microsoft.com/office/officeart/2005/8/layout/orgChart1"/>
    <dgm:cxn modelId="{7828452A-3668-4994-83F6-67C74BB0317B}" type="presParOf" srcId="{2E034976-CBE8-4711-82F2-934C3AF1CA78}" destId="{B329DAE8-4001-4657-9EE8-E49985AFD45C}" srcOrd="0" destOrd="0" presId="urn:microsoft.com/office/officeart/2005/8/layout/orgChart1"/>
    <dgm:cxn modelId="{478B7337-AFB6-4179-9D6C-C39D270E0DFF}" type="presParOf" srcId="{2E034976-CBE8-4711-82F2-934C3AF1CA78}" destId="{E1DC4873-BF6C-4F5F-B442-7143901A79F0}" srcOrd="1" destOrd="0" presId="urn:microsoft.com/office/officeart/2005/8/layout/orgChart1"/>
    <dgm:cxn modelId="{F68D3954-2F20-4C86-A894-8A78EE4589D1}" type="presParOf" srcId="{35F1CAD1-6446-4E10-A045-CDC793BEC681}" destId="{B4BB14CA-1ED3-48BE-8F64-FC82961912C9}" srcOrd="1" destOrd="0" presId="urn:microsoft.com/office/officeart/2005/8/layout/orgChart1"/>
    <dgm:cxn modelId="{50021EA6-038D-4199-9018-AA87B5CC38AA}" type="presParOf" srcId="{35F1CAD1-6446-4E10-A045-CDC793BEC681}" destId="{18884705-28D3-44F3-8541-6EFAB276C8C1}" srcOrd="2" destOrd="0" presId="urn:microsoft.com/office/officeart/2005/8/layout/orgChart1"/>
    <dgm:cxn modelId="{D6081F5E-6115-4098-8AFD-F3EA646B2E12}" type="presParOf" srcId="{0C648DDC-D0A5-4003-A75F-2EDACC788AAA}" destId="{BD277B47-B492-4F40-A322-CC32A9BD0C6D}" srcOrd="2" destOrd="0" presId="urn:microsoft.com/office/officeart/2005/8/layout/orgChart1"/>
    <dgm:cxn modelId="{B36F2A08-056A-46DD-A8A3-77F19A0BEF5A}" type="presParOf" srcId="{BD277B47-B492-4F40-A322-CC32A9BD0C6D}" destId="{AC3A3AAE-0925-4DE0-B967-22A7D8D1AE2E}" srcOrd="0" destOrd="0" presId="urn:microsoft.com/office/officeart/2005/8/layout/orgChart1"/>
    <dgm:cxn modelId="{E3E5CBE7-E477-4EA1-8318-56ED52C03393}" type="presParOf" srcId="{BD277B47-B492-4F40-A322-CC32A9BD0C6D}" destId="{94D80C1E-0A86-47B5-87B6-266827096DBF}" srcOrd="1" destOrd="0" presId="urn:microsoft.com/office/officeart/2005/8/layout/orgChart1"/>
    <dgm:cxn modelId="{FDE8FFB8-913F-42BE-B829-3C878490A97B}" type="presParOf" srcId="{94D80C1E-0A86-47B5-87B6-266827096DBF}" destId="{71A2D0BD-261F-48F6-B75D-82CCC3184790}" srcOrd="0" destOrd="0" presId="urn:microsoft.com/office/officeart/2005/8/layout/orgChart1"/>
    <dgm:cxn modelId="{1238DB02-945E-4E6B-B919-9E160C4F380E}" type="presParOf" srcId="{71A2D0BD-261F-48F6-B75D-82CCC3184790}" destId="{3B7008AB-C17A-49F3-B5C4-5406F3371600}" srcOrd="0" destOrd="0" presId="urn:microsoft.com/office/officeart/2005/8/layout/orgChart1"/>
    <dgm:cxn modelId="{5CC906BC-A6AA-422E-AD60-4A6B2A6054D9}" type="presParOf" srcId="{71A2D0BD-261F-48F6-B75D-82CCC3184790}" destId="{626FC921-4570-4DB8-B5B1-16E4D3C441C8}" srcOrd="1" destOrd="0" presId="urn:microsoft.com/office/officeart/2005/8/layout/orgChart1"/>
    <dgm:cxn modelId="{F5ACC69A-4878-409B-8C34-689659B30F38}" type="presParOf" srcId="{94D80C1E-0A86-47B5-87B6-266827096DBF}" destId="{66187CF8-2C8B-4995-9678-CFB2C8AFB855}" srcOrd="1" destOrd="0" presId="urn:microsoft.com/office/officeart/2005/8/layout/orgChart1"/>
    <dgm:cxn modelId="{B6A4CFB9-1AFC-45BB-BE5B-E19D6CFF348F}" type="presParOf" srcId="{94D80C1E-0A86-47B5-87B6-266827096DBF}" destId="{9BDF9AAD-F8C4-41FF-9B08-574F446672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A3AAE-0925-4DE0-B967-22A7D8D1AE2E}">
      <dsp:nvSpPr>
        <dsp:cNvPr id="0" name=""/>
        <dsp:cNvSpPr/>
      </dsp:nvSpPr>
      <dsp:spPr>
        <a:xfrm>
          <a:off x="4037481" y="1141729"/>
          <a:ext cx="191618" cy="839470"/>
        </a:xfrm>
        <a:custGeom>
          <a:avLst/>
          <a:gdLst/>
          <a:ahLst/>
          <a:cxnLst/>
          <a:rect l="0" t="0" r="0" b="0"/>
          <a:pathLst>
            <a:path>
              <a:moveTo>
                <a:pt x="191618" y="0"/>
              </a:moveTo>
              <a:lnTo>
                <a:pt x="191618" y="839470"/>
              </a:lnTo>
              <a:lnTo>
                <a:pt x="0" y="839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6E34D-4C35-4C67-B777-DD74EAD7DB32}">
      <dsp:nvSpPr>
        <dsp:cNvPr id="0" name=""/>
        <dsp:cNvSpPr/>
      </dsp:nvSpPr>
      <dsp:spPr>
        <a:xfrm>
          <a:off x="4229100" y="1141729"/>
          <a:ext cx="3312257" cy="1678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7322"/>
              </a:lnTo>
              <a:lnTo>
                <a:pt x="3312257" y="1487322"/>
              </a:lnTo>
              <a:lnTo>
                <a:pt x="3312257" y="1678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362DD-1988-4FB5-B4BB-ED8AE7E6386B}">
      <dsp:nvSpPr>
        <dsp:cNvPr id="0" name=""/>
        <dsp:cNvSpPr/>
      </dsp:nvSpPr>
      <dsp:spPr>
        <a:xfrm>
          <a:off x="4229100" y="1141729"/>
          <a:ext cx="1104085" cy="1678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7322"/>
              </a:lnTo>
              <a:lnTo>
                <a:pt x="1104085" y="1487322"/>
              </a:lnTo>
              <a:lnTo>
                <a:pt x="1104085" y="1678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6A371-9DF4-4665-9AF9-7FD5038AE840}">
      <dsp:nvSpPr>
        <dsp:cNvPr id="0" name=""/>
        <dsp:cNvSpPr/>
      </dsp:nvSpPr>
      <dsp:spPr>
        <a:xfrm>
          <a:off x="3125014" y="1141729"/>
          <a:ext cx="1104085" cy="1678940"/>
        </a:xfrm>
        <a:custGeom>
          <a:avLst/>
          <a:gdLst/>
          <a:ahLst/>
          <a:cxnLst/>
          <a:rect l="0" t="0" r="0" b="0"/>
          <a:pathLst>
            <a:path>
              <a:moveTo>
                <a:pt x="1104085" y="0"/>
              </a:moveTo>
              <a:lnTo>
                <a:pt x="1104085" y="1487322"/>
              </a:lnTo>
              <a:lnTo>
                <a:pt x="0" y="1487322"/>
              </a:lnTo>
              <a:lnTo>
                <a:pt x="0" y="1678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951EE-AE82-495B-92FE-3ACBB3E45336}">
      <dsp:nvSpPr>
        <dsp:cNvPr id="0" name=""/>
        <dsp:cNvSpPr/>
      </dsp:nvSpPr>
      <dsp:spPr>
        <a:xfrm>
          <a:off x="916842" y="1141729"/>
          <a:ext cx="3312257" cy="1678940"/>
        </a:xfrm>
        <a:custGeom>
          <a:avLst/>
          <a:gdLst/>
          <a:ahLst/>
          <a:cxnLst/>
          <a:rect l="0" t="0" r="0" b="0"/>
          <a:pathLst>
            <a:path>
              <a:moveTo>
                <a:pt x="3312257" y="0"/>
              </a:moveTo>
              <a:lnTo>
                <a:pt x="3312257" y="1487322"/>
              </a:lnTo>
              <a:lnTo>
                <a:pt x="0" y="1487322"/>
              </a:lnTo>
              <a:lnTo>
                <a:pt x="0" y="1678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2C2BD-AEFD-4A2A-A51F-688D203C900E}">
      <dsp:nvSpPr>
        <dsp:cNvPr id="0" name=""/>
        <dsp:cNvSpPr/>
      </dsp:nvSpPr>
      <dsp:spPr>
        <a:xfrm>
          <a:off x="3316632" y="229262"/>
          <a:ext cx="1824935" cy="912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e-DE" altLang="de-DE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Geschäftsführender</a:t>
          </a:r>
          <a:br>
            <a:rPr kumimoji="0" lang="de-DE" altLang="de-DE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</a:br>
          <a:r>
            <a:rPr kumimoji="0" lang="de-DE" altLang="de-DE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 Direktor</a:t>
          </a:r>
          <a:endParaRPr kumimoji="0" lang="de-DE" altLang="de-DE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316632" y="229262"/>
        <a:ext cx="1824935" cy="912467"/>
      </dsp:txXfrm>
    </dsp:sp>
    <dsp:sp modelId="{0E2A5F69-7C78-4659-B3CF-F3193FCC68AA}">
      <dsp:nvSpPr>
        <dsp:cNvPr id="0" name=""/>
        <dsp:cNvSpPr/>
      </dsp:nvSpPr>
      <dsp:spPr>
        <a:xfrm>
          <a:off x="4375" y="2820670"/>
          <a:ext cx="1824935" cy="912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4375" y="2820670"/>
        <a:ext cx="1824935" cy="912467"/>
      </dsp:txXfrm>
    </dsp:sp>
    <dsp:sp modelId="{E85FF41C-D038-4A46-8A12-7055EEFB7E0C}">
      <dsp:nvSpPr>
        <dsp:cNvPr id="0" name=""/>
        <dsp:cNvSpPr/>
      </dsp:nvSpPr>
      <dsp:spPr>
        <a:xfrm>
          <a:off x="2212546" y="2820670"/>
          <a:ext cx="1824935" cy="912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212546" y="2820670"/>
        <a:ext cx="1824935" cy="912467"/>
      </dsp:txXfrm>
    </dsp:sp>
    <dsp:sp modelId="{0997813F-D07C-4525-BBE8-11E28BE793DE}">
      <dsp:nvSpPr>
        <dsp:cNvPr id="0" name=""/>
        <dsp:cNvSpPr/>
      </dsp:nvSpPr>
      <dsp:spPr>
        <a:xfrm>
          <a:off x="4420718" y="2820670"/>
          <a:ext cx="1824935" cy="912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4420718" y="2820670"/>
        <a:ext cx="1824935" cy="912467"/>
      </dsp:txXfrm>
    </dsp:sp>
    <dsp:sp modelId="{B329DAE8-4001-4657-9EE8-E49985AFD45C}">
      <dsp:nvSpPr>
        <dsp:cNvPr id="0" name=""/>
        <dsp:cNvSpPr/>
      </dsp:nvSpPr>
      <dsp:spPr>
        <a:xfrm>
          <a:off x="6628889" y="2820670"/>
          <a:ext cx="1824935" cy="912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6628889" y="2820670"/>
        <a:ext cx="1824935" cy="912467"/>
      </dsp:txXfrm>
    </dsp:sp>
    <dsp:sp modelId="{3B7008AB-C17A-49F3-B5C4-5406F3371600}">
      <dsp:nvSpPr>
        <dsp:cNvPr id="0" name=""/>
        <dsp:cNvSpPr/>
      </dsp:nvSpPr>
      <dsp:spPr>
        <a:xfrm>
          <a:off x="2212546" y="1524966"/>
          <a:ext cx="1824935" cy="912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e-DE" altLang="de-DE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212546" y="1524966"/>
        <a:ext cx="1824935" cy="91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C7AFFB5-0728-4FD6-A60B-04FC7B7C4D6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BF3C0CE-F048-42AC-9C26-23623F7461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B246C1-6705-4DBE-9E2C-1BF4348FD85B}" type="slidenum">
              <a:rPr lang="de-DE" altLang="de-DE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922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C4ACCA-8672-4AE8-B251-EEEBF0B38EBA}" type="slidenum">
              <a:rPr lang="de-DE" altLang="de-DE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1268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31814-D9CA-429A-AAB1-2F89860E0BCD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4340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3691A2-88DC-4E6C-BFD8-7C99FF8FE24A}" type="slidenum">
              <a:rPr lang="de-DE" altLang="de-DE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6388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3DD644-2175-48D2-AF3B-EFC8ADE2F853}" type="slidenum">
              <a:rPr lang="de-DE" altLang="de-DE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18436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BFBB6C-127C-46C8-9142-9CDBAC9DCF5D}" type="slidenum">
              <a:rPr lang="de-DE" altLang="de-DE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048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65863ED-E869-4A9A-ACB9-B37E0344C35F}" type="slidenum">
              <a:rPr lang="de-DE" altLang="de-DE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22532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9C9FF8-A539-4E48-ACDF-49E9FEB27B67}" type="slidenum">
              <a:rPr lang="de-DE" altLang="de-DE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"/>
          <a:stretch>
            <a:fillRect/>
          </a:stretch>
        </p:blipFill>
        <p:spPr bwMode="auto">
          <a:xfrm>
            <a:off x="6069013" y="-3175"/>
            <a:ext cx="30956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8" descr="JLU-Pfer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"/>
          <a:stretch>
            <a:fillRect/>
          </a:stretch>
        </p:blipFill>
        <p:spPr bwMode="auto">
          <a:xfrm>
            <a:off x="-3175" y="-3175"/>
            <a:ext cx="1603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9" descr="FB08-Labo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"/>
          <a:stretch>
            <a:fillRect/>
          </a:stretch>
        </p:blipFill>
        <p:spPr bwMode="auto">
          <a:xfrm>
            <a:off x="2908300" y="-3175"/>
            <a:ext cx="16081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0" descr="JLU-Haupt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b="1422"/>
          <a:stretch>
            <a:fillRect/>
          </a:stretch>
        </p:blipFill>
        <p:spPr bwMode="auto">
          <a:xfrm>
            <a:off x="1592263" y="-3175"/>
            <a:ext cx="13192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1" descr="JLU-IFZ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"/>
          <a:stretch>
            <a:fillRect/>
          </a:stretch>
        </p:blipFill>
        <p:spPr bwMode="auto">
          <a:xfrm>
            <a:off x="4498975" y="-3175"/>
            <a:ext cx="1574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82"/>
          <p:cNvSpPr>
            <a:spLocks noChangeArrowheads="1"/>
          </p:cNvSpPr>
          <p:nvPr userDrawn="1"/>
        </p:nvSpPr>
        <p:spPr bwMode="auto">
          <a:xfrm>
            <a:off x="-3175" y="-7938"/>
            <a:ext cx="9169400" cy="1116013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z="1800" smtClean="0"/>
          </a:p>
        </p:txBody>
      </p:sp>
      <p:grpSp>
        <p:nvGrpSpPr>
          <p:cNvPr id="10" name="Group 187"/>
          <p:cNvGrpSpPr>
            <a:grpSpLocks/>
          </p:cNvGrpSpPr>
          <p:nvPr userDrawn="1"/>
        </p:nvGrpSpPr>
        <p:grpSpPr bwMode="auto">
          <a:xfrm>
            <a:off x="6732588" y="227013"/>
            <a:ext cx="1800225" cy="622300"/>
            <a:chOff x="4468" y="135"/>
            <a:chExt cx="1134" cy="392"/>
          </a:xfrm>
        </p:grpSpPr>
        <p:pic>
          <p:nvPicPr>
            <p:cNvPr id="11" name="Picture 132" descr="jlu-logo-600_ohnestrich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35"/>
              <a:ext cx="110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162"/>
            <p:cNvSpPr>
              <a:spLocks noChangeShapeType="1"/>
            </p:cNvSpPr>
            <p:nvPr userDrawn="1"/>
          </p:nvSpPr>
          <p:spPr bwMode="auto">
            <a:xfrm>
              <a:off x="4468" y="247"/>
              <a:ext cx="1134" cy="0"/>
            </a:xfrm>
            <a:prstGeom prst="line">
              <a:avLst/>
            </a:prstGeom>
            <a:noFill/>
            <a:ln w="1435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1188" y="184467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31913" y="3429000"/>
            <a:ext cx="6400800" cy="1584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3460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51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93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06592985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05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1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80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18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32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48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6238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518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09"/>
          <p:cNvSpPr>
            <a:spLocks noChangeShapeType="1"/>
          </p:cNvSpPr>
          <p:nvPr userDrawn="1"/>
        </p:nvSpPr>
        <p:spPr bwMode="auto">
          <a:xfrm>
            <a:off x="252413" y="228600"/>
            <a:ext cx="8637587" cy="0"/>
          </a:xfrm>
          <a:prstGeom prst="line">
            <a:avLst/>
          </a:prstGeom>
          <a:noFill/>
          <a:ln w="8001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51" name="Picture 115" descr="jlu-logo-600_ohnestric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5888"/>
            <a:ext cx="11525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 userDrawn="1"/>
        </p:nvSpPr>
        <p:spPr bwMode="auto">
          <a:xfrm>
            <a:off x="7056438" y="6375400"/>
            <a:ext cx="2087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200" smtClean="0"/>
              <a:t>                       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A50A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A50A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A50A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A50A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A50A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A50A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A50A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A50A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A50A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0A50A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0A50A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0A50A0"/>
        </a:buClr>
        <a:buChar char="-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0A50A0"/>
        </a:buClr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rgbClr val="0A50A0"/>
        </a:buClr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rgbClr val="0A50A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rgbClr val="0A50A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rgbClr val="0A50A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rgbClr val="0A50A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 dirty="0"/>
          </a:p>
        </p:txBody>
      </p:sp>
      <p:sp>
        <p:nvSpPr>
          <p:cNvPr id="6147" name="Titel 1"/>
          <p:cNvSpPr>
            <a:spLocks noGrp="1"/>
          </p:cNvSpPr>
          <p:nvPr>
            <p:ph type="ctrTitle"/>
          </p:nvPr>
        </p:nvSpPr>
        <p:spPr>
          <a:xfrm>
            <a:off x="611188" y="2895600"/>
            <a:ext cx="7772400" cy="1470025"/>
          </a:xfrm>
          <a:noFill/>
          <a:ln/>
          <a:effectLst>
            <a:outerShdw dist="53882" dir="2700000" algn="ctr" rotWithShape="0">
              <a:srgbClr val="33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 sz="7200" smtClean="0">
                <a:solidFill>
                  <a:srgbClr val="000080"/>
                </a:solidFill>
              </a:rPr>
              <a:t>Willkommen </a:t>
            </a:r>
            <a:br>
              <a:rPr lang="de-DE" altLang="de-DE" sz="7200" smtClean="0">
                <a:solidFill>
                  <a:srgbClr val="000080"/>
                </a:solidFill>
              </a:rPr>
            </a:br>
            <a:r>
              <a:rPr lang="de-DE" altLang="de-DE" sz="7200" smtClean="0">
                <a:solidFill>
                  <a:srgbClr val="000080"/>
                </a:solidFill>
              </a:rPr>
              <a:t>im</a:t>
            </a:r>
            <a:br>
              <a:rPr lang="de-DE" altLang="de-DE" sz="7200" smtClean="0">
                <a:solidFill>
                  <a:srgbClr val="000080"/>
                </a:solidFill>
              </a:rPr>
            </a:br>
            <a:r>
              <a:rPr lang="de-DE" altLang="de-DE" sz="7200" smtClean="0">
                <a:solidFill>
                  <a:srgbClr val="000080"/>
                </a:solidFill>
              </a:rPr>
              <a:t>Zentrum für ZMK</a:t>
            </a:r>
            <a:br>
              <a:rPr lang="de-DE" altLang="de-DE" sz="7200" smtClean="0">
                <a:solidFill>
                  <a:srgbClr val="000080"/>
                </a:solidFill>
              </a:rPr>
            </a:br>
            <a:endParaRPr lang="de-DE" altLang="de-DE" sz="7200" smtClean="0">
              <a:solidFill>
                <a:srgbClr val="000080"/>
              </a:solidFill>
            </a:endParaRPr>
          </a:p>
        </p:txBody>
      </p:sp>
      <p:pic>
        <p:nvPicPr>
          <p:cNvPr id="6148" name="Picture 7" descr="Banner_Poster_Version_ppt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9"/>
          <p:cNvSpPr txBox="1">
            <a:spLocks noChangeArrowheads="1"/>
          </p:cNvSpPr>
          <p:nvPr/>
        </p:nvSpPr>
        <p:spPr bwMode="auto">
          <a:xfrm>
            <a:off x="0" y="908050"/>
            <a:ext cx="9144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8100">
                <a:solidFill>
                  <a:srgbClr val="000080"/>
                </a:solidFill>
              </a:rPr>
              <a:t>Organisation</a:t>
            </a:r>
            <a:br>
              <a:rPr lang="de-DE" altLang="de-DE" sz="8100">
                <a:solidFill>
                  <a:srgbClr val="000080"/>
                </a:solidFill>
              </a:rPr>
            </a:br>
            <a:r>
              <a:rPr lang="de-DE" altLang="de-DE" sz="8100">
                <a:solidFill>
                  <a:srgbClr val="000080"/>
                </a:solidFill>
              </a:rPr>
              <a:t>Zentrum für ZMK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ChangeArrowheads="1"/>
          </p:cNvSpPr>
          <p:nvPr/>
        </p:nvSpPr>
        <p:spPr bwMode="auto">
          <a:xfrm>
            <a:off x="152400" y="4114800"/>
            <a:ext cx="8839200" cy="1828800"/>
          </a:xfrm>
          <a:prstGeom prst="rect">
            <a:avLst/>
          </a:prstGeom>
          <a:solidFill>
            <a:srgbClr val="0C60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10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09600"/>
            <a:ext cx="9144000" cy="81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3600" smtClean="0">
                <a:solidFill>
                  <a:srgbClr val="000080"/>
                </a:solidFill>
              </a:rPr>
              <a:t>Geschäftsführung / Direktorium</a:t>
            </a:r>
          </a:p>
        </p:txBody>
      </p:sp>
      <p:graphicFrame>
        <p:nvGraphicFramePr>
          <p:cNvPr id="2" name="Diagramm 1"/>
          <p:cNvGraphicFramePr/>
          <p:nvPr/>
        </p:nvGraphicFramePr>
        <p:xfrm>
          <a:off x="342900" y="1447800"/>
          <a:ext cx="8458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532063" y="3148013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Stellvertretender</a:t>
            </a:r>
            <a:br>
              <a:rPr lang="de-DE" altLang="de-DE" sz="1500"/>
            </a:br>
            <a:r>
              <a:rPr lang="de-DE" altLang="de-DE" sz="1500"/>
              <a:t>Gf. Direktor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428625" y="4595813"/>
            <a:ext cx="1739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5 Hochschullehrer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686050" y="4595813"/>
            <a:ext cx="15716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2 Wissenschaftl.</a:t>
            </a:r>
            <a:br>
              <a:rPr lang="de-DE" altLang="de-DE" sz="1500"/>
            </a:br>
            <a:r>
              <a:rPr lang="de-DE" altLang="de-DE" sz="1500"/>
              <a:t> Mitarbeiter</a:t>
            </a:r>
            <a:r>
              <a:rPr lang="de-DE" altLang="de-DE" sz="13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5073650" y="4595813"/>
            <a:ext cx="12255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>
                <a:solidFill>
                  <a:srgbClr val="FF3399"/>
                </a:solidFill>
              </a:rPr>
              <a:t>1 Mitglied</a:t>
            </a:r>
            <a:br>
              <a:rPr lang="de-DE" altLang="de-DE" sz="1500">
                <a:solidFill>
                  <a:srgbClr val="FF3399"/>
                </a:solidFill>
              </a:rPr>
            </a:br>
            <a:r>
              <a:rPr lang="de-DE" altLang="de-DE" sz="1500">
                <a:solidFill>
                  <a:srgbClr val="FF3399"/>
                </a:solidFill>
              </a:rPr>
              <a:t>Studierende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7242175" y="4519613"/>
            <a:ext cx="1306513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500"/>
              <a:t>1 Mitglied </a:t>
            </a:r>
            <a:br>
              <a:rPr lang="de-DE" altLang="de-DE" sz="1500"/>
            </a:br>
            <a:r>
              <a:rPr lang="de-DE" altLang="de-DE" sz="1500"/>
              <a:t>Med.-Techn. </a:t>
            </a:r>
            <a:br>
              <a:rPr lang="de-DE" altLang="de-DE" sz="1500"/>
            </a:br>
            <a:r>
              <a:rPr lang="de-DE" altLang="de-DE" sz="1500"/>
              <a:t>Dienst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2974975" y="6015038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000080"/>
                </a:solidFill>
              </a:rPr>
              <a:t>Mitglieder des Direktoriums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0" y="404813"/>
            <a:ext cx="9144000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de-DE" altLang="de-DE" sz="4400" b="0" smtClean="0">
                <a:solidFill>
                  <a:srgbClr val="000080"/>
                </a:solidFill>
              </a:rPr>
              <a:t>Kursraum Vorklinik</a:t>
            </a:r>
            <a:r>
              <a:rPr lang="de-DE" altLang="de-DE" sz="4000" b="0" smtClean="0">
                <a:solidFill>
                  <a:srgbClr val="000080"/>
                </a:solidFill>
              </a:rPr>
              <a:t> 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519363" y="4724400"/>
            <a:ext cx="410368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/>
              <a:t>Neuer Phantomraum mit Labor,</a:t>
            </a:r>
          </a:p>
          <a:p>
            <a:pPr algn="ctr" eaLnBrk="1" hangingPunct="1"/>
            <a:r>
              <a:rPr lang="de-DE" altLang="de-DE" sz="2200"/>
              <a:t>  EG Zahnklinik</a:t>
            </a:r>
          </a:p>
          <a:p>
            <a:pPr algn="ctr" eaLnBrk="1" hangingPunct="1"/>
            <a:endParaRPr lang="de-DE" altLang="de-DE"/>
          </a:p>
        </p:txBody>
      </p:sp>
      <p:pic>
        <p:nvPicPr>
          <p:cNvPr id="8196" name="Picture 7" descr="_DSC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267200" cy="3200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8" descr="_DSC0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76738" cy="3200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287338" y="692150"/>
            <a:ext cx="45720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de-DE" altLang="de-DE" sz="4000" b="0" smtClean="0">
                <a:solidFill>
                  <a:srgbClr val="000080"/>
                </a:solidFill>
              </a:rPr>
              <a:t>Schwarzes Brett </a:t>
            </a:r>
            <a:br>
              <a:rPr lang="de-DE" altLang="de-DE" sz="4000" b="0" smtClean="0">
                <a:solidFill>
                  <a:srgbClr val="000080"/>
                </a:solidFill>
              </a:rPr>
            </a:br>
            <a:r>
              <a:rPr lang="de-DE" altLang="de-DE" sz="4000" b="0" smtClean="0">
                <a:solidFill>
                  <a:srgbClr val="000080"/>
                </a:solidFill>
              </a:rPr>
              <a:t>für Studierende, </a:t>
            </a:r>
            <a:br>
              <a:rPr lang="de-DE" altLang="de-DE" sz="4000" b="0" smtClean="0">
                <a:solidFill>
                  <a:srgbClr val="000080"/>
                </a:solidFill>
              </a:rPr>
            </a:br>
            <a:r>
              <a:rPr lang="de-DE" altLang="de-DE" sz="4000" b="0" smtClean="0">
                <a:solidFill>
                  <a:srgbClr val="000080"/>
                </a:solidFill>
              </a:rPr>
              <a:t>EG Zahnklinik</a:t>
            </a:r>
            <a:r>
              <a:rPr lang="de-DE" altLang="de-DE" sz="3600" b="0" smtClean="0">
                <a:solidFill>
                  <a:srgbClr val="000080"/>
                </a:solidFill>
              </a:rPr>
              <a:t> </a:t>
            </a:r>
          </a:p>
        </p:txBody>
      </p:sp>
      <p:pic>
        <p:nvPicPr>
          <p:cNvPr id="10243" name="Picture 4" descr="_DSC0015"/>
          <p:cNvPicPr>
            <a:picLocks noChangeAspect="1" noChangeArrowheads="1"/>
          </p:cNvPicPr>
          <p:nvPr/>
        </p:nvPicPr>
        <p:blipFill>
          <a:blip r:embed="rId3">
            <a:lum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88913"/>
            <a:ext cx="4333875" cy="64738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695450"/>
            <a:ext cx="8064500" cy="4648200"/>
          </a:xfrm>
          <a:prstGeom prst="rect">
            <a:avLst/>
          </a:prstGeom>
          <a:solidFill>
            <a:srgbClr val="0C60B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180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81000" y="476250"/>
            <a:ext cx="83820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180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5245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 sz="2400" smtClean="0">
                <a:solidFill>
                  <a:srgbClr val="000080"/>
                </a:solidFill>
              </a:rPr>
              <a:t>Struktur </a:t>
            </a:r>
            <a:br>
              <a:rPr lang="de-DE" altLang="de-DE" sz="2400" smtClean="0">
                <a:solidFill>
                  <a:srgbClr val="000080"/>
                </a:solidFill>
              </a:rPr>
            </a:br>
            <a:r>
              <a:rPr lang="de-DE" altLang="de-DE" sz="2400" smtClean="0">
                <a:solidFill>
                  <a:srgbClr val="000080"/>
                </a:solidFill>
              </a:rPr>
              <a:t>Zentrum für Zahn-,</a:t>
            </a:r>
            <a:br>
              <a:rPr lang="de-DE" altLang="de-DE" sz="2400" smtClean="0">
                <a:solidFill>
                  <a:srgbClr val="000080"/>
                </a:solidFill>
              </a:rPr>
            </a:br>
            <a:r>
              <a:rPr lang="de-DE" altLang="de-DE" sz="2400" smtClean="0">
                <a:solidFill>
                  <a:srgbClr val="000080"/>
                </a:solidFill>
              </a:rPr>
              <a:t>Mund- und Kieferheilkunde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5265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altLang="de-DE" smtClean="0"/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2625" y="5276850"/>
            <a:ext cx="7777163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200">
                <a:solidFill>
                  <a:srgbClr val="FF3399"/>
                </a:solidFill>
              </a:rPr>
              <a:t>  EG:</a:t>
            </a:r>
            <a:r>
              <a:rPr lang="de-DE" altLang="de-DE" sz="2200"/>
              <a:t>    </a:t>
            </a:r>
            <a:r>
              <a:rPr lang="de-DE" altLang="de-DE" sz="2200">
                <a:cs typeface="Times New Roman" panose="02020603050405020304" pitchFamily="18" charset="0"/>
              </a:rPr>
              <a:t>Poliklinik für MKG (Oralchirurgie), Kursraum Vorklinik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2625" y="4743450"/>
            <a:ext cx="7777163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200">
                <a:solidFill>
                  <a:srgbClr val="FF3399"/>
                </a:solidFill>
              </a:rPr>
              <a:t>1. OG:</a:t>
            </a:r>
            <a:r>
              <a:rPr lang="de-DE" altLang="de-DE" sz="2200"/>
              <a:t>  </a:t>
            </a:r>
            <a:r>
              <a:rPr lang="de-DE" altLang="de-DE" sz="2200">
                <a:cs typeface="Times New Roman" panose="02020603050405020304" pitchFamily="18" charset="0"/>
              </a:rPr>
              <a:t>Poliklinik für Kieferorthopädie 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682625" y="4210050"/>
            <a:ext cx="7777163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200">
                <a:solidFill>
                  <a:srgbClr val="FF3399"/>
                </a:solidFill>
              </a:rPr>
              <a:t>2. OG:</a:t>
            </a:r>
            <a:r>
              <a:rPr lang="de-DE" altLang="de-DE" sz="2200"/>
              <a:t>  </a:t>
            </a:r>
            <a:r>
              <a:rPr lang="de-DE" altLang="de-DE" sz="2200">
                <a:cs typeface="Times New Roman" panose="02020603050405020304" pitchFamily="18" charset="0"/>
              </a:rPr>
              <a:t>Poliklinik für</a:t>
            </a:r>
            <a:r>
              <a:rPr lang="de-DE" altLang="de-DE" sz="2200"/>
              <a:t> </a:t>
            </a:r>
            <a:r>
              <a:rPr lang="de-DE" altLang="de-DE" sz="2200">
                <a:cs typeface="Times New Roman" panose="02020603050405020304" pitchFamily="18" charset="0"/>
              </a:rPr>
              <a:t>Zahnärztliche Prothetik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682625" y="2838450"/>
            <a:ext cx="7777163" cy="77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200">
                <a:solidFill>
                  <a:srgbClr val="FF3399"/>
                </a:solidFill>
              </a:rPr>
              <a:t>4. OG:</a:t>
            </a:r>
            <a:r>
              <a:rPr lang="de-DE" altLang="de-DE" sz="2200">
                <a:latin typeface="Times New Roman" panose="02020603050405020304" pitchFamily="18" charset="0"/>
              </a:rPr>
              <a:t>  </a:t>
            </a:r>
            <a:r>
              <a:rPr lang="de-DE" altLang="de-DE" sz="2200">
                <a:cs typeface="Times New Roman" panose="02020603050405020304" pitchFamily="18" charset="0"/>
              </a:rPr>
              <a:t>Poliklinik für Zahnerhaltungskunde und Präventive</a:t>
            </a:r>
            <a:br>
              <a:rPr lang="de-DE" altLang="de-DE" sz="2200">
                <a:cs typeface="Times New Roman" panose="02020603050405020304" pitchFamily="18" charset="0"/>
              </a:rPr>
            </a:br>
            <a:r>
              <a:rPr lang="de-DE" altLang="de-DE" sz="2200">
                <a:cs typeface="Times New Roman" panose="02020603050405020304" pitchFamily="18" charset="0"/>
              </a:rPr>
              <a:t>             Zahnheilkunde; Bereich Endodontie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682625" y="1771650"/>
            <a:ext cx="7777163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200">
                <a:solidFill>
                  <a:srgbClr val="FF3399"/>
                </a:solidFill>
              </a:rPr>
              <a:t>6. OG:</a:t>
            </a:r>
            <a:r>
              <a:rPr lang="de-DE" altLang="de-DE" sz="2200">
                <a:latin typeface="Times New Roman" panose="02020603050405020304" pitchFamily="18" charset="0"/>
              </a:rPr>
              <a:t>  </a:t>
            </a:r>
            <a:r>
              <a:rPr lang="de-DE" altLang="de-DE" sz="2200">
                <a:cs typeface="Times New Roman" panose="02020603050405020304" pitchFamily="18" charset="0"/>
              </a:rPr>
              <a:t>Poliklinik für Kinderzahnheilkunde, Hörsaal 6. OG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682625" y="2305050"/>
            <a:ext cx="7777163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200">
                <a:solidFill>
                  <a:srgbClr val="FF3399"/>
                </a:solidFill>
              </a:rPr>
              <a:t>5. OG:</a:t>
            </a:r>
            <a:r>
              <a:rPr lang="de-DE" altLang="de-DE" sz="2200">
                <a:latin typeface="Times New Roman" panose="02020603050405020304" pitchFamily="18" charset="0"/>
              </a:rPr>
              <a:t>  </a:t>
            </a:r>
            <a:r>
              <a:rPr lang="de-DE" altLang="de-DE" sz="2200">
                <a:cs typeface="Times New Roman" panose="02020603050405020304" pitchFamily="18" charset="0"/>
              </a:rPr>
              <a:t>Poliklinik für Parodontologie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82625" y="3676650"/>
            <a:ext cx="7777163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200">
                <a:solidFill>
                  <a:srgbClr val="FF3399"/>
                </a:solidFill>
              </a:rPr>
              <a:t>3. OG:</a:t>
            </a:r>
            <a:r>
              <a:rPr lang="de-DE" altLang="de-DE" sz="2200"/>
              <a:t>  kl. + gr. Hörsaal, Bibliothek, Studentensekretariat</a:t>
            </a:r>
            <a:endParaRPr lang="de-DE" altLang="de-DE" sz="2200">
              <a:cs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82625" y="5810250"/>
            <a:ext cx="7777163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200">
                <a:solidFill>
                  <a:srgbClr val="FF3399"/>
                </a:solidFill>
              </a:rPr>
              <a:t>  UG:</a:t>
            </a:r>
            <a:r>
              <a:rPr lang="de-DE" altLang="de-DE" sz="2200"/>
              <a:t>	 Aufenthaltsbereich/PC-Raum: Studierende, Depot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 animBg="1"/>
      <p:bldP spid="105481" grpId="0" animBg="1"/>
      <p:bldP spid="105482" grpId="0" animBg="1"/>
      <p:bldP spid="105483" grpId="0" animBg="1"/>
      <p:bldP spid="1054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287338" y="692150"/>
            <a:ext cx="8569325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de-DE" altLang="de-DE" sz="4400" b="0" smtClean="0">
                <a:solidFill>
                  <a:srgbClr val="000080"/>
                </a:solidFill>
              </a:rPr>
              <a:t>Vorlesungssäle Zentrum für ZMK</a:t>
            </a:r>
            <a:endParaRPr lang="de-DE" altLang="de-DE" smtClean="0">
              <a:solidFill>
                <a:srgbClr val="000080"/>
              </a:solidFill>
            </a:endParaRPr>
          </a:p>
        </p:txBody>
      </p:sp>
      <p:sp>
        <p:nvSpPr>
          <p:cNvPr id="13315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1644650" y="1773238"/>
            <a:ext cx="5856288" cy="20955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80"/>
              </a:buClr>
            </a:pPr>
            <a:r>
              <a:rPr lang="de-DE" altLang="de-DE" sz="3400" smtClean="0"/>
              <a:t>Großer Hörsaal (3. OG)</a:t>
            </a:r>
          </a:p>
          <a:p>
            <a:pPr eaLnBrk="1" hangingPunct="1">
              <a:buClr>
                <a:srgbClr val="000080"/>
              </a:buClr>
            </a:pPr>
            <a:r>
              <a:rPr lang="de-DE" altLang="de-DE" sz="3400" smtClean="0"/>
              <a:t>Kleiner Hörsaal (3. OG)</a:t>
            </a:r>
          </a:p>
          <a:p>
            <a:pPr eaLnBrk="1" hangingPunct="1">
              <a:buClr>
                <a:srgbClr val="000080"/>
              </a:buClr>
            </a:pPr>
            <a:r>
              <a:rPr lang="de-DE" altLang="de-DE" sz="3400" smtClean="0"/>
              <a:t>Hörsaal 6. OG</a:t>
            </a:r>
            <a:endParaRPr lang="de-DE" altLang="de-DE" sz="38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250825" y="692150"/>
            <a:ext cx="8642350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de-DE" altLang="de-DE" sz="4400" b="0" smtClean="0">
                <a:solidFill>
                  <a:srgbClr val="000080"/>
                </a:solidFill>
              </a:rPr>
              <a:t>Vorlesungssäle Zentrum für ZMK</a:t>
            </a:r>
            <a:endParaRPr lang="de-DE" altLang="de-DE" smtClean="0">
              <a:solidFill>
                <a:srgbClr val="000080"/>
              </a:solidFill>
            </a:endParaRPr>
          </a:p>
        </p:txBody>
      </p:sp>
      <p:sp>
        <p:nvSpPr>
          <p:cNvPr id="15363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1644650" y="1773238"/>
            <a:ext cx="5856288" cy="20955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80"/>
              </a:buClr>
            </a:pPr>
            <a:r>
              <a:rPr lang="de-DE" altLang="de-DE" sz="3400" smtClean="0"/>
              <a:t>Großer Hörsaal (3. OG)</a:t>
            </a:r>
          </a:p>
          <a:p>
            <a:pPr eaLnBrk="1" hangingPunct="1">
              <a:buClr>
                <a:srgbClr val="000080"/>
              </a:buClr>
            </a:pPr>
            <a:r>
              <a:rPr lang="de-DE" altLang="de-DE" sz="3400" smtClean="0"/>
              <a:t>Kleiner Hörsaal (3. OG)</a:t>
            </a:r>
          </a:p>
          <a:p>
            <a:pPr eaLnBrk="1" hangingPunct="1">
              <a:buClr>
                <a:srgbClr val="000080"/>
              </a:buClr>
            </a:pPr>
            <a:r>
              <a:rPr lang="de-DE" altLang="de-DE" sz="3400" smtClean="0">
                <a:solidFill>
                  <a:srgbClr val="FF3399"/>
                </a:solidFill>
              </a:rPr>
              <a:t>Hörsaal 6. OG</a:t>
            </a:r>
            <a:endParaRPr lang="de-DE" altLang="de-DE" sz="3800" smtClean="0">
              <a:solidFill>
                <a:srgbClr val="FF3399"/>
              </a:solidFill>
            </a:endParaRPr>
          </a:p>
        </p:txBody>
      </p:sp>
      <p:sp>
        <p:nvSpPr>
          <p:cNvPr id="15364" name="Text Box 2052"/>
          <p:cNvSpPr txBox="1">
            <a:spLocks noChangeArrowheads="1"/>
          </p:cNvSpPr>
          <p:nvPr/>
        </p:nvSpPr>
        <p:spPr bwMode="auto">
          <a:xfrm>
            <a:off x="0" y="4365625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900">
                <a:solidFill>
                  <a:srgbClr val="FF3399"/>
                </a:solidFill>
              </a:rPr>
              <a:t>Vorlesung</a:t>
            </a:r>
          </a:p>
          <a:p>
            <a:pPr algn="ctr" eaLnBrk="1" hangingPunct="1"/>
            <a:r>
              <a:rPr lang="de-DE" altLang="de-DE" sz="2900">
                <a:solidFill>
                  <a:srgbClr val="FF3399"/>
                </a:solidFill>
              </a:rPr>
              <a:t>»Einführung in den Technischen Propädeutik-Kurs«</a:t>
            </a:r>
            <a:br>
              <a:rPr lang="de-DE" altLang="de-DE" sz="2900">
                <a:solidFill>
                  <a:srgbClr val="FF3399"/>
                </a:solidFill>
              </a:rPr>
            </a:br>
            <a:r>
              <a:rPr lang="de-DE" altLang="de-DE" sz="2900">
                <a:solidFill>
                  <a:srgbClr val="FF3399"/>
                </a:solidFill>
              </a:rPr>
              <a:t>Freitags 10.45 – 11.30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250825" y="333375"/>
            <a:ext cx="5111750" cy="6477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80"/>
              </a:buClr>
            </a:pPr>
            <a:r>
              <a:rPr lang="de-DE" altLang="de-DE" sz="3400" smtClean="0"/>
              <a:t>Großer Hörsaal (3. OG)</a:t>
            </a:r>
            <a:endParaRPr lang="de-DE" altLang="de-DE" sz="3800" smtClean="0">
              <a:solidFill>
                <a:srgbClr val="FF3399"/>
              </a:solidFill>
            </a:endParaRPr>
          </a:p>
        </p:txBody>
      </p:sp>
      <p:pic>
        <p:nvPicPr>
          <p:cNvPr id="17411" name="Picture 5" descr="Gr-Hörsaal-3OG-4-070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052763"/>
            <a:ext cx="4322762" cy="312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6" descr="Gr-Hörsaal-3OG-1-070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4321175" cy="312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250825" y="333375"/>
            <a:ext cx="5111750" cy="6477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80"/>
              </a:buClr>
            </a:pPr>
            <a:r>
              <a:rPr lang="de-DE" altLang="de-DE" sz="3400" smtClean="0"/>
              <a:t>Kleiner Hörsaal (3. OG)</a:t>
            </a:r>
            <a:endParaRPr lang="de-DE" altLang="de-DE" sz="3800" smtClean="0">
              <a:solidFill>
                <a:srgbClr val="FF3399"/>
              </a:solidFill>
            </a:endParaRPr>
          </a:p>
        </p:txBody>
      </p:sp>
      <p:pic>
        <p:nvPicPr>
          <p:cNvPr id="19459" name="Picture 5" descr="Kl-Hörsaal-3OG-1-070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89025"/>
            <a:ext cx="7704137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250825" y="333375"/>
            <a:ext cx="3311525" cy="6477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000080"/>
              </a:buClr>
            </a:pPr>
            <a:r>
              <a:rPr lang="de-DE" altLang="de-DE" sz="3400" smtClean="0">
                <a:solidFill>
                  <a:srgbClr val="FF3399"/>
                </a:solidFill>
              </a:rPr>
              <a:t>Hörsaal 6. OG</a:t>
            </a:r>
            <a:endParaRPr lang="de-DE" altLang="de-DE" sz="3800" smtClean="0">
              <a:solidFill>
                <a:srgbClr val="FF3399"/>
              </a:solidFill>
            </a:endParaRPr>
          </a:p>
        </p:txBody>
      </p:sp>
      <p:pic>
        <p:nvPicPr>
          <p:cNvPr id="21507" name="Picture 4" descr="Hörsaal-6OG-2-0702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74750"/>
            <a:ext cx="4321175" cy="312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5" descr="Hörsaal-6OG-1-070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2976563"/>
            <a:ext cx="4435475" cy="320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Bildschirmpräsentation (4:3)</PresentationFormat>
  <Paragraphs>45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Standarddesign</vt:lpstr>
      <vt:lpstr>Willkommen  im Zentrum für ZMK </vt:lpstr>
      <vt:lpstr>Kursraum Vorklinik </vt:lpstr>
      <vt:lpstr>Schwarzes Brett  für Studierende,  EG Zahnklinik </vt:lpstr>
      <vt:lpstr>Struktur  Zentrum für Zahn-, Mund- und Kieferheilkunde</vt:lpstr>
      <vt:lpstr>Vorlesungssäle Zentrum für ZMK</vt:lpstr>
      <vt:lpstr>Vorlesungssäle Zentrum für ZMK</vt:lpstr>
      <vt:lpstr>PowerPoint-Präsentation</vt:lpstr>
      <vt:lpstr>PowerPoint-Präsentation</vt:lpstr>
      <vt:lpstr>PowerPoint-Präsentation</vt:lpstr>
      <vt:lpstr>PowerPoint-Präsentation</vt:lpstr>
      <vt:lpstr>Geschäftsführung / Direktorium</vt:lpstr>
    </vt:vector>
  </TitlesOfParts>
  <Company>Hochschulrechenzentrum JLU Gießen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Frenger</dc:creator>
  <cp:lastModifiedBy>wober</cp:lastModifiedBy>
  <cp:revision>278</cp:revision>
  <dcterms:created xsi:type="dcterms:W3CDTF">2004-05-22T11:14:34Z</dcterms:created>
  <dcterms:modified xsi:type="dcterms:W3CDTF">2020-04-06T15:12:25Z</dcterms:modified>
</cp:coreProperties>
</file>