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757" r:id="rId2"/>
    <p:sldMasterId id="2147483773" r:id="rId3"/>
  </p:sldMasterIdLst>
  <p:notesMasterIdLst>
    <p:notesMasterId r:id="rId20"/>
  </p:notesMasterIdLst>
  <p:sldIdLst>
    <p:sldId id="355" r:id="rId4"/>
    <p:sldId id="357" r:id="rId5"/>
    <p:sldId id="345" r:id="rId6"/>
    <p:sldId id="335" r:id="rId7"/>
    <p:sldId id="290" r:id="rId8"/>
    <p:sldId id="349" r:id="rId9"/>
    <p:sldId id="303" r:id="rId10"/>
    <p:sldId id="358" r:id="rId11"/>
    <p:sldId id="337" r:id="rId12"/>
    <p:sldId id="305" r:id="rId13"/>
    <p:sldId id="329" r:id="rId14"/>
    <p:sldId id="351" r:id="rId15"/>
    <p:sldId id="306" r:id="rId16"/>
    <p:sldId id="359" r:id="rId17"/>
    <p:sldId id="338" r:id="rId18"/>
    <p:sldId id="353" r:id="rId19"/>
  </p:sldIdLst>
  <p:sldSz cx="9144000" cy="5143500" type="screen16x9"/>
  <p:notesSz cx="6858000" cy="9144000"/>
  <p:defaultTextStyle>
    <a:defPPr>
      <a:defRPr lang="en-U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folien" id="{7E9C0987-DDEE-4D31-A391-3ED26A3ED570}">
          <p14:sldIdLst>
            <p14:sldId id="355"/>
            <p14:sldId id="357"/>
            <p14:sldId id="345"/>
            <p14:sldId id="335"/>
            <p14:sldId id="290"/>
            <p14:sldId id="349"/>
            <p14:sldId id="303"/>
            <p14:sldId id="358"/>
            <p14:sldId id="337"/>
            <p14:sldId id="305"/>
            <p14:sldId id="329"/>
            <p14:sldId id="351"/>
            <p14:sldId id="306"/>
            <p14:sldId id="359"/>
            <p14:sldId id="338"/>
            <p14:sldId id="3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794">
          <p15:clr>
            <a:srgbClr val="A4A3A4"/>
          </p15:clr>
        </p15:guide>
        <p15:guide id="4" orient="horz" pos="1998">
          <p15:clr>
            <a:srgbClr val="A4A3A4"/>
          </p15:clr>
        </p15:guide>
        <p15:guide id="5" orient="horz" pos="4319">
          <p15:clr>
            <a:srgbClr val="A4A3A4"/>
          </p15:clr>
        </p15:guide>
        <p15:guide id="6" orient="horz" pos="4115">
          <p15:clr>
            <a:srgbClr val="A4A3A4"/>
          </p15:clr>
        </p15:guide>
        <p15:guide id="7" pos="2879">
          <p15:clr>
            <a:srgbClr val="A4A3A4"/>
          </p15:clr>
        </p15:guide>
        <p15:guide id="8" pos="4290">
          <p15:clr>
            <a:srgbClr val="A4A3A4"/>
          </p15:clr>
        </p15:guide>
        <p15:guide id="9" pos="5354">
          <p15:clr>
            <a:srgbClr val="A4A3A4"/>
          </p15:clr>
        </p15:guide>
        <p15:guide id="10" pos="4086">
          <p15:clr>
            <a:srgbClr val="A4A3A4"/>
          </p15:clr>
        </p15:guide>
        <p15:guide id="11" pos="5558">
          <p15:clr>
            <a:srgbClr val="A4A3A4"/>
          </p15:clr>
        </p15:guide>
        <p15:guide id="12" orient="horz" pos="822">
          <p15:clr>
            <a:srgbClr val="A4A3A4"/>
          </p15:clr>
        </p15:guide>
        <p15:guide id="13" orient="horz" pos="1416">
          <p15:clr>
            <a:srgbClr val="A4A3A4"/>
          </p15:clr>
        </p15:guide>
        <p15:guide id="14" orient="horz" pos="228">
          <p15:clr>
            <a:srgbClr val="A4A3A4"/>
          </p15:clr>
        </p15:guide>
        <p15:guide id="15" orient="horz" pos="1644">
          <p15:clr>
            <a:srgbClr val="A4A3A4"/>
          </p15:clr>
        </p15:guide>
        <p15:guide id="16" orient="horz" pos="2238">
          <p15:clr>
            <a:srgbClr val="A4A3A4"/>
          </p15:clr>
        </p15:guide>
        <p15:guide id="17" orient="horz" pos="3015">
          <p15:clr>
            <a:srgbClr val="A4A3A4"/>
          </p15:clr>
        </p15:guide>
        <p15:guide id="18" pos="4585">
          <p15:clr>
            <a:srgbClr val="A4A3A4"/>
          </p15:clr>
        </p15:guide>
        <p15:guide id="19" pos="4359">
          <p15:clr>
            <a:srgbClr val="A4A3A4"/>
          </p15:clr>
        </p15:guide>
        <p15:guide id="20" pos="5535">
          <p15:clr>
            <a:srgbClr val="A4A3A4"/>
          </p15:clr>
        </p15:guide>
        <p15:guide id="21" pos="410">
          <p15:clr>
            <a:srgbClr val="A4A3A4"/>
          </p15:clr>
        </p15:guide>
        <p15:guide id="22" pos="566">
          <p15:clr>
            <a:srgbClr val="A4A3A4"/>
          </p15:clr>
        </p15:guide>
        <p15:guide id="23" pos="4740">
          <p15:clr>
            <a:srgbClr val="A4A3A4"/>
          </p15:clr>
        </p15:guide>
        <p15:guide id="24" pos="5383">
          <p15:clr>
            <a:srgbClr val="A4A3A4"/>
          </p15:clr>
        </p15:guide>
        <p15:guide id="25" pos="295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rschner, Sophie" initials="KS" lastIdx="3" clrIdx="0">
    <p:extLst>
      <p:ext uri="{19B8F6BF-5375-455C-9EA6-DF929625EA0E}">
        <p15:presenceInfo xmlns:p15="http://schemas.microsoft.com/office/powerpoint/2012/main" userId="S-1-5-21-1644491937-1336601894-1417001333-180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3"/>
    <a:srgbClr val="68A6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44" autoAdjust="0"/>
    <p:restoredTop sz="96340" autoAdjust="0"/>
  </p:normalViewPr>
  <p:slideViewPr>
    <p:cSldViewPr snapToGrid="0" snapToObjects="1" showGuides="1">
      <p:cViewPr varScale="1">
        <p:scale>
          <a:sx n="82" d="100"/>
          <a:sy n="82" d="100"/>
        </p:scale>
        <p:origin x="720" y="58"/>
      </p:cViewPr>
      <p:guideLst>
        <p:guide orient="horz" pos="2160"/>
        <p:guide pos="2880"/>
        <p:guide orient="horz" pos="1794"/>
        <p:guide orient="horz" pos="1998"/>
        <p:guide orient="horz" pos="4319"/>
        <p:guide orient="horz" pos="4115"/>
        <p:guide pos="2879"/>
        <p:guide pos="4290"/>
        <p:guide pos="5354"/>
        <p:guide pos="4086"/>
        <p:guide pos="5558"/>
        <p:guide orient="horz" pos="822"/>
        <p:guide orient="horz" pos="1416"/>
        <p:guide orient="horz" pos="228"/>
        <p:guide orient="horz" pos="1644"/>
        <p:guide orient="horz" pos="2238"/>
        <p:guide orient="horz" pos="3015"/>
        <p:guide pos="4585"/>
        <p:guide pos="4359"/>
        <p:guide pos="5535"/>
        <p:guide pos="410"/>
        <p:guide pos="566"/>
        <p:guide pos="4740"/>
        <p:guide pos="5383"/>
        <p:guide pos="295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169D7-DF55-D34A-A130-724D1731F07B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463217-2865-0146-A29C-D5CC587F1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849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Wenn Sie an Ihre Lieblingslehrkraft denken, was haben Sie ihr zu verdanken?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Wenn Sie an eine Lehrkraft denken, mit der Sie eher Schwierigkeiten haben: welchen Einfluss hatte sie bisher auf Sie?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463217-2865-0146-A29C-D5CC587F1BA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2039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Große Bandbreite theoretischer Ansätze und Themen in der Schulpädagogik, nämlich…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463217-2865-0146-A29C-D5CC587F1BA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8964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Grundmodul: Hinzke, Rakoczy, Miethe</a:t>
            </a:r>
          </a:p>
          <a:p>
            <a:r>
              <a:rPr lang="de-DE" dirty="0"/>
              <a:t>Die anderen punktuell im Aufbaumodul</a:t>
            </a:r>
          </a:p>
          <a:p>
            <a:r>
              <a:rPr lang="de-DE" dirty="0"/>
              <a:t>So viele, weil auch in anderen Bereichen Lehre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463217-2865-0146-A29C-D5CC587F1BA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5281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5D47A-8954-471D-9B4E-C32C8550F005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893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5D47A-8954-471D-9B4E-C32C8550F005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277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463217-2865-0146-A29C-D5CC587F1BAE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4201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5D47A-8954-471D-9B4E-C32C8550F005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761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5D47A-8954-471D-9B4E-C32C8550F005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546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72053-66A2-E2D7-535D-35791C77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8885BF6-CEA6-1403-5033-E75AFF3DA8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AFDFB6F-31E5-3F20-4ECA-54377E82A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D873673-D96E-197A-7322-EE3FFF1BC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5D47A-8954-471D-9B4E-C32C8550F005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96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75D47A-8954-471D-9B4E-C32C8550F005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526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8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LU Titel m. Headline und Sub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4" y="8617"/>
            <a:ext cx="8929042" cy="514089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4C14646-09A0-42A7-91B0-1F9E4E08E3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00" y="361951"/>
            <a:ext cx="1506914" cy="1884281"/>
          </a:xfrm>
          <a:prstGeom prst="rect">
            <a:avLst/>
          </a:prstGeom>
        </p:spPr>
      </p:pic>
      <p:sp>
        <p:nvSpPr>
          <p:cNvPr id="32" name="Titel 4"/>
          <p:cNvSpPr>
            <a:spLocks noGrp="1"/>
          </p:cNvSpPr>
          <p:nvPr>
            <p:ph type="title" hasCustomPrompt="1"/>
          </p:nvPr>
        </p:nvSpPr>
        <p:spPr>
          <a:xfrm>
            <a:off x="769146" y="3286664"/>
            <a:ext cx="7984330" cy="711589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de-DE" dirty="0"/>
              <a:t>Headline über eine </a:t>
            </a:r>
            <a:r>
              <a:rPr lang="de-DE" dirty="0" err="1"/>
              <a:t>zeile</a:t>
            </a:r>
            <a:endParaRPr lang="de-DE" dirty="0"/>
          </a:p>
        </p:txBody>
      </p:sp>
      <p:sp>
        <p:nvSpPr>
          <p:cNvPr id="33" name="Untertitel 5"/>
          <p:cNvSpPr>
            <a:spLocks noGrp="1"/>
          </p:cNvSpPr>
          <p:nvPr>
            <p:ph type="subTitle" idx="1" hasCustomPrompt="1"/>
          </p:nvPr>
        </p:nvSpPr>
        <p:spPr>
          <a:xfrm>
            <a:off x="790575" y="3996694"/>
            <a:ext cx="7754939" cy="286019"/>
          </a:xfrm>
          <a:prstGeom prst="rect">
            <a:avLst/>
          </a:prstGeom>
          <a:noFill/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Subheadline oder Veranstaltung/Datum</a:t>
            </a:r>
          </a:p>
        </p:txBody>
      </p:sp>
      <p:sp>
        <p:nvSpPr>
          <p:cNvPr id="34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0575" y="4286678"/>
            <a:ext cx="7754939" cy="323850"/>
          </a:xfrm>
          <a:prstGeom prst="rect">
            <a:avLst/>
          </a:prstGeom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Name, Vorname</a:t>
            </a:r>
          </a:p>
        </p:txBody>
      </p:sp>
    </p:spTree>
    <p:extLst>
      <p:ext uri="{BB962C8B-B14F-4D97-AF65-F5344CB8AC3E}">
        <p14:creationId xmlns:p14="http://schemas.microsoft.com/office/powerpoint/2010/main" val="2106501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LU Titel m. Headline und Sub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4" y="7315"/>
            <a:ext cx="8929041" cy="51435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4C14646-09A0-42A7-91B0-1F9E4E08E3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00" y="361951"/>
            <a:ext cx="1506914" cy="1884281"/>
          </a:xfrm>
          <a:prstGeom prst="rect">
            <a:avLst/>
          </a:prstGeom>
        </p:spPr>
      </p:pic>
      <p:sp>
        <p:nvSpPr>
          <p:cNvPr id="32" name="Titel 4"/>
          <p:cNvSpPr>
            <a:spLocks noGrp="1"/>
          </p:cNvSpPr>
          <p:nvPr>
            <p:ph type="title" hasCustomPrompt="1"/>
          </p:nvPr>
        </p:nvSpPr>
        <p:spPr>
          <a:xfrm>
            <a:off x="769146" y="3286664"/>
            <a:ext cx="7984330" cy="711589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de-DE" dirty="0"/>
              <a:t>Headline über eine </a:t>
            </a:r>
            <a:r>
              <a:rPr lang="de-DE" dirty="0" err="1"/>
              <a:t>zeile</a:t>
            </a:r>
            <a:endParaRPr lang="de-DE" dirty="0"/>
          </a:p>
        </p:txBody>
      </p:sp>
      <p:sp>
        <p:nvSpPr>
          <p:cNvPr id="33" name="Untertitel 5"/>
          <p:cNvSpPr>
            <a:spLocks noGrp="1"/>
          </p:cNvSpPr>
          <p:nvPr>
            <p:ph type="subTitle" idx="1" hasCustomPrompt="1"/>
          </p:nvPr>
        </p:nvSpPr>
        <p:spPr>
          <a:xfrm>
            <a:off x="790575" y="3996694"/>
            <a:ext cx="7754939" cy="286019"/>
          </a:xfrm>
          <a:prstGeom prst="rect">
            <a:avLst/>
          </a:prstGeom>
          <a:noFill/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Subheadline oder Veranstaltung/Datum</a:t>
            </a:r>
          </a:p>
        </p:txBody>
      </p:sp>
      <p:sp>
        <p:nvSpPr>
          <p:cNvPr id="34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0575" y="4286678"/>
            <a:ext cx="7754939" cy="323850"/>
          </a:xfrm>
          <a:prstGeom prst="rect">
            <a:avLst/>
          </a:prstGeom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Name, Vorname</a:t>
            </a:r>
          </a:p>
        </p:txBody>
      </p:sp>
    </p:spTree>
    <p:extLst>
      <p:ext uri="{BB962C8B-B14F-4D97-AF65-F5344CB8AC3E}">
        <p14:creationId xmlns:p14="http://schemas.microsoft.com/office/powerpoint/2010/main" val="17697079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für Zweitlogo m. Headline und Sub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4" y="8617"/>
            <a:ext cx="8929042" cy="5140895"/>
          </a:xfrm>
          <a:prstGeom prst="rect">
            <a:avLst/>
          </a:prstGeom>
        </p:spPr>
      </p:pic>
      <p:pic>
        <p:nvPicPr>
          <p:cNvPr id="9" name="Bildplatzhalter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2" y="280532"/>
            <a:ext cx="2339614" cy="742706"/>
          </a:xfrm>
          <a:prstGeom prst="rect">
            <a:avLst/>
          </a:prstGeom>
        </p:spPr>
      </p:pic>
      <p:sp>
        <p:nvSpPr>
          <p:cNvPr id="16" name="Titel 4"/>
          <p:cNvSpPr>
            <a:spLocks noGrp="1"/>
          </p:cNvSpPr>
          <p:nvPr>
            <p:ph type="title" hasCustomPrompt="1"/>
          </p:nvPr>
        </p:nvSpPr>
        <p:spPr>
          <a:xfrm>
            <a:off x="769146" y="3286664"/>
            <a:ext cx="7984330" cy="711589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de-DE" dirty="0"/>
              <a:t>Headline über eine </a:t>
            </a:r>
            <a:r>
              <a:rPr lang="de-DE" dirty="0" err="1"/>
              <a:t>zeile</a:t>
            </a:r>
            <a:endParaRPr lang="de-DE" dirty="0"/>
          </a:p>
        </p:txBody>
      </p:sp>
      <p:sp>
        <p:nvSpPr>
          <p:cNvPr id="17" name="Untertitel 5"/>
          <p:cNvSpPr>
            <a:spLocks noGrp="1"/>
          </p:cNvSpPr>
          <p:nvPr>
            <p:ph type="subTitle" idx="1" hasCustomPrompt="1"/>
          </p:nvPr>
        </p:nvSpPr>
        <p:spPr>
          <a:xfrm>
            <a:off x="790575" y="3996694"/>
            <a:ext cx="7754939" cy="286019"/>
          </a:xfrm>
          <a:prstGeom prst="rect">
            <a:avLst/>
          </a:prstGeom>
          <a:noFill/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Subheadline oder Veranstaltung/Datum</a:t>
            </a:r>
          </a:p>
        </p:txBody>
      </p:sp>
      <p:sp>
        <p:nvSpPr>
          <p:cNvPr id="18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0575" y="4286678"/>
            <a:ext cx="7754939" cy="323850"/>
          </a:xfrm>
          <a:prstGeom prst="rect">
            <a:avLst/>
          </a:prstGeom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Name, Vorname</a:t>
            </a:r>
          </a:p>
        </p:txBody>
      </p:sp>
    </p:spTree>
    <p:extLst>
      <p:ext uri="{BB962C8B-B14F-4D97-AF65-F5344CB8AC3E}">
        <p14:creationId xmlns:p14="http://schemas.microsoft.com/office/powerpoint/2010/main" val="3195968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für Zweitlogo m. Headline und Sub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4" y="7315"/>
            <a:ext cx="8929041" cy="5143500"/>
          </a:xfrm>
          <a:prstGeom prst="rect">
            <a:avLst/>
          </a:prstGeom>
        </p:spPr>
      </p:pic>
      <p:pic>
        <p:nvPicPr>
          <p:cNvPr id="9" name="Bildplatzhalter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2" y="280532"/>
            <a:ext cx="2339614" cy="742706"/>
          </a:xfrm>
          <a:prstGeom prst="rect">
            <a:avLst/>
          </a:prstGeom>
        </p:spPr>
      </p:pic>
      <p:sp>
        <p:nvSpPr>
          <p:cNvPr id="16" name="Titel 4"/>
          <p:cNvSpPr>
            <a:spLocks noGrp="1"/>
          </p:cNvSpPr>
          <p:nvPr>
            <p:ph type="title" hasCustomPrompt="1"/>
          </p:nvPr>
        </p:nvSpPr>
        <p:spPr>
          <a:xfrm>
            <a:off x="769146" y="3286664"/>
            <a:ext cx="7984330" cy="711589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de-DE" dirty="0"/>
              <a:t>Headline über eine </a:t>
            </a:r>
            <a:r>
              <a:rPr lang="de-DE" dirty="0" err="1"/>
              <a:t>zeile</a:t>
            </a:r>
            <a:endParaRPr lang="de-DE" dirty="0"/>
          </a:p>
        </p:txBody>
      </p:sp>
      <p:sp>
        <p:nvSpPr>
          <p:cNvPr id="17" name="Untertitel 5"/>
          <p:cNvSpPr>
            <a:spLocks noGrp="1"/>
          </p:cNvSpPr>
          <p:nvPr>
            <p:ph type="subTitle" idx="1" hasCustomPrompt="1"/>
          </p:nvPr>
        </p:nvSpPr>
        <p:spPr>
          <a:xfrm>
            <a:off x="790575" y="3996694"/>
            <a:ext cx="7754939" cy="286019"/>
          </a:xfrm>
          <a:prstGeom prst="rect">
            <a:avLst/>
          </a:prstGeom>
          <a:noFill/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Subheadline oder Veranstaltung/Datum</a:t>
            </a:r>
          </a:p>
        </p:txBody>
      </p:sp>
      <p:sp>
        <p:nvSpPr>
          <p:cNvPr id="18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0575" y="4286678"/>
            <a:ext cx="7754939" cy="323850"/>
          </a:xfrm>
          <a:prstGeom prst="rect">
            <a:avLst/>
          </a:prstGeom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Name, Vorname</a:t>
            </a:r>
          </a:p>
        </p:txBody>
      </p:sp>
    </p:spTree>
    <p:extLst>
      <p:ext uri="{BB962C8B-B14F-4D97-AF65-F5344CB8AC3E}">
        <p14:creationId xmlns:p14="http://schemas.microsoft.com/office/powerpoint/2010/main" val="1350909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er Titel für Zweitlogo &amp; Copy-Text">
    <p:bg>
      <p:bgPr>
        <a:solidFill>
          <a:schemeClr val="accent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F1BB5D8-089D-42AD-A39C-FD15FA491110}"/>
              </a:ext>
            </a:extLst>
          </p:cNvPr>
          <p:cNvSpPr/>
          <p:nvPr userDrawn="1"/>
        </p:nvSpPr>
        <p:spPr>
          <a:xfrm>
            <a:off x="647701" y="1194196"/>
            <a:ext cx="8496300" cy="394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de-DE" sz="3600" dirty="0">
              <a:latin typeface="+mn-lt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19EBDCD2-0D69-4EB9-8A5F-98B2EA182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927" y="3537961"/>
            <a:ext cx="3924300" cy="843541"/>
          </a:xfrm>
          <a:prstGeom prst="rect">
            <a:avLst/>
          </a:prstGeom>
        </p:spPr>
        <p:txBody>
          <a:bodyPr vert="horz" lIns="91426" tIns="45712" rIns="91426" bIns="45712" rtlCol="0" anchor="t">
            <a:noAutofit/>
          </a:bodyPr>
          <a:lstStyle>
            <a:lvl1pPr algn="l">
              <a:defRPr sz="2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pic>
        <p:nvPicPr>
          <p:cNvPr id="5" name="Bildplatzhalter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2" y="1199201"/>
            <a:ext cx="2339614" cy="74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78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vorschlag mit beiden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4" y="8617"/>
            <a:ext cx="8929042" cy="5140895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278689" y="2609926"/>
            <a:ext cx="1503739" cy="942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de-DE"/>
          </a:p>
        </p:txBody>
      </p:sp>
      <p:pic>
        <p:nvPicPr>
          <p:cNvPr id="11" name="Bildplatzhalter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069" y="2879623"/>
            <a:ext cx="1269206" cy="402906"/>
          </a:xfrm>
          <a:prstGeom prst="rect">
            <a:avLst/>
          </a:prstGeom>
        </p:spPr>
      </p:pic>
      <p:sp>
        <p:nvSpPr>
          <p:cNvPr id="24" name="Titel 4"/>
          <p:cNvSpPr>
            <a:spLocks noGrp="1"/>
          </p:cNvSpPr>
          <p:nvPr>
            <p:ph type="title" hasCustomPrompt="1"/>
          </p:nvPr>
        </p:nvSpPr>
        <p:spPr>
          <a:xfrm>
            <a:off x="769147" y="3693322"/>
            <a:ext cx="6433911" cy="496771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de-DE" dirty="0"/>
              <a:t>Headline über eine </a:t>
            </a:r>
            <a:r>
              <a:rPr lang="de-DE" dirty="0" err="1"/>
              <a:t>zeile</a:t>
            </a:r>
            <a:endParaRPr lang="de-DE" dirty="0"/>
          </a:p>
        </p:txBody>
      </p:sp>
      <p:sp>
        <p:nvSpPr>
          <p:cNvPr id="25" name="Untertitel 5"/>
          <p:cNvSpPr>
            <a:spLocks noGrp="1"/>
          </p:cNvSpPr>
          <p:nvPr>
            <p:ph type="subTitle" idx="1" hasCustomPrompt="1"/>
          </p:nvPr>
        </p:nvSpPr>
        <p:spPr>
          <a:xfrm>
            <a:off x="790576" y="4176721"/>
            <a:ext cx="6249064" cy="250212"/>
          </a:xfrm>
          <a:prstGeom prst="rect">
            <a:avLst/>
          </a:prstGeom>
          <a:noFill/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Subheadline oder Veranstaltung/Datum</a:t>
            </a:r>
          </a:p>
        </p:txBody>
      </p:sp>
      <p:sp>
        <p:nvSpPr>
          <p:cNvPr id="26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0576" y="4429140"/>
            <a:ext cx="6249064" cy="261321"/>
          </a:xfrm>
          <a:prstGeom prst="rect">
            <a:avLst/>
          </a:prstGeom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Name, Vorname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44C14646-09A0-42A7-91B0-1F9E4E08E3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00" y="361951"/>
            <a:ext cx="1506914" cy="188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44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vorschlag mit beiden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4" y="7315"/>
            <a:ext cx="8929041" cy="5143500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278689" y="2609926"/>
            <a:ext cx="1503739" cy="942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de-DE"/>
          </a:p>
        </p:txBody>
      </p:sp>
      <p:pic>
        <p:nvPicPr>
          <p:cNvPr id="11" name="Bildplatzhalter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069" y="2879623"/>
            <a:ext cx="1269206" cy="402906"/>
          </a:xfrm>
          <a:prstGeom prst="rect">
            <a:avLst/>
          </a:prstGeom>
        </p:spPr>
      </p:pic>
      <p:sp>
        <p:nvSpPr>
          <p:cNvPr id="24" name="Titel 4"/>
          <p:cNvSpPr>
            <a:spLocks noGrp="1"/>
          </p:cNvSpPr>
          <p:nvPr>
            <p:ph type="title" hasCustomPrompt="1"/>
          </p:nvPr>
        </p:nvSpPr>
        <p:spPr>
          <a:xfrm>
            <a:off x="769147" y="3693322"/>
            <a:ext cx="6433911" cy="496771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de-DE" dirty="0"/>
              <a:t>Headline über eine </a:t>
            </a:r>
            <a:r>
              <a:rPr lang="de-DE" dirty="0" err="1"/>
              <a:t>zeile</a:t>
            </a:r>
            <a:endParaRPr lang="de-DE" dirty="0"/>
          </a:p>
        </p:txBody>
      </p:sp>
      <p:sp>
        <p:nvSpPr>
          <p:cNvPr id="25" name="Untertitel 5"/>
          <p:cNvSpPr>
            <a:spLocks noGrp="1"/>
          </p:cNvSpPr>
          <p:nvPr>
            <p:ph type="subTitle" idx="1" hasCustomPrompt="1"/>
          </p:nvPr>
        </p:nvSpPr>
        <p:spPr>
          <a:xfrm>
            <a:off x="790576" y="4176721"/>
            <a:ext cx="6249064" cy="250212"/>
          </a:xfrm>
          <a:prstGeom prst="rect">
            <a:avLst/>
          </a:prstGeom>
          <a:noFill/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Subheadline oder Veranstaltung/Datum</a:t>
            </a:r>
          </a:p>
        </p:txBody>
      </p:sp>
      <p:sp>
        <p:nvSpPr>
          <p:cNvPr id="26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0576" y="4429140"/>
            <a:ext cx="6249064" cy="261321"/>
          </a:xfrm>
          <a:prstGeom prst="rect">
            <a:avLst/>
          </a:prstGeom>
        </p:spPr>
        <p:txBody>
          <a:bodyPr lIns="91426" tIns="45712" rIns="91426" bIns="45712"/>
          <a:lstStyle>
            <a:lvl1pPr marL="0" indent="0">
              <a:buNone/>
              <a:defRPr sz="16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Name, Vorname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44C14646-09A0-42A7-91B0-1F9E4E08E3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00" y="361951"/>
            <a:ext cx="1506914" cy="188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728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zweispaltig linierter 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325269" cy="5143500"/>
          </a:xfrm>
          <a:prstGeom prst="rect">
            <a:avLst/>
          </a:prstGeom>
        </p:spPr>
      </p:pic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875914" y="210395"/>
            <a:ext cx="5007124" cy="170205"/>
          </a:xfrm>
          <a:prstGeom prst="rect">
            <a:avLst/>
          </a:prstGeom>
        </p:spPr>
        <p:txBody>
          <a:bodyPr lIns="91426" tIns="45712" rIns="91426" bIns="4571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100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  <p:sp>
        <p:nvSpPr>
          <p:cNvPr id="17" name="Inhaltsplatzhalter 6"/>
          <p:cNvSpPr>
            <a:spLocks noGrp="1"/>
          </p:cNvSpPr>
          <p:nvPr>
            <p:ph sz="quarter" idx="13"/>
          </p:nvPr>
        </p:nvSpPr>
        <p:spPr>
          <a:xfrm>
            <a:off x="535561" y="1600200"/>
            <a:ext cx="8251252" cy="2932981"/>
          </a:xfrm>
          <a:prstGeom prst="rect">
            <a:avLst/>
          </a:prstGeom>
        </p:spPr>
        <p:txBody>
          <a:bodyPr numCol="2" spcCol="216000"/>
          <a:lstStyle>
            <a:lvl1pPr marL="0" indent="0">
              <a:lnSpc>
                <a:spcPts val="2600"/>
              </a:lnSpc>
              <a:buNone/>
              <a:defRPr sz="2200"/>
            </a:lvl1pPr>
            <a:lvl2pPr marL="457200" indent="0">
              <a:lnSpc>
                <a:spcPts val="2100"/>
              </a:lnSpc>
              <a:buNone/>
              <a:defRPr sz="1800"/>
            </a:lvl2pPr>
            <a:lvl3pPr marL="914400" indent="0">
              <a:lnSpc>
                <a:spcPts val="1900"/>
              </a:lnSpc>
              <a:buNone/>
              <a:defRPr sz="1600"/>
            </a:lvl3pPr>
            <a:lvl4pPr marL="1371600" indent="0">
              <a:lnSpc>
                <a:spcPts val="1600"/>
              </a:lnSpc>
              <a:buNone/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622" y="627619"/>
            <a:ext cx="8264191" cy="971595"/>
          </a:xfrm>
        </p:spPr>
        <p:txBody>
          <a:bodyPr>
            <a:noAutofit/>
          </a:bodyPr>
          <a:lstStyle>
            <a:lvl1pPr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HIER Überschrift EINFÜGEN</a:t>
            </a:r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47E35D3-E5B4-47CF-BAC7-149B8FDA0128}" type="datetime1">
              <a:rPr lang="de-DE" smtClean="0"/>
              <a:pPr/>
              <a:t>12.10.2026</a:t>
            </a:fld>
            <a:endParaRPr lang="de-DE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4A8F6D1-198D-482E-9F34-2BE0E1C9CD6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144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linierter Rand mit Quelle/Litera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325269" cy="5143500"/>
          </a:xfrm>
          <a:prstGeom prst="rect">
            <a:avLst/>
          </a:prstGeom>
        </p:spPr>
      </p:pic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7D5CD702-64EE-4A22-8437-152E8D6320D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810375" y="3930013"/>
            <a:ext cx="1976437" cy="584775"/>
          </a:xfrm>
          <a:prstGeom prst="rect">
            <a:avLst/>
          </a:prstGeom>
          <a:ln>
            <a:solidFill>
              <a:srgbClr val="0069B3"/>
            </a:solidFill>
          </a:ln>
        </p:spPr>
        <p:txBody>
          <a:bodyPr wrap="square" lIns="91426" tIns="45712" rIns="91426" bIns="45712" numCol="1" spcCol="215966" anchor="b" anchorCtr="0">
            <a:spAutoFit/>
          </a:bodyPr>
          <a:lstStyle>
            <a:lvl1pPr marL="0" indent="0">
              <a:lnSpc>
                <a:spcPct val="100000"/>
              </a:lnSpc>
              <a:buNone/>
              <a:defRPr sz="1600" baseline="0"/>
            </a:lvl1pPr>
            <a:lvl2pPr marL="457189" indent="0">
              <a:lnSpc>
                <a:spcPts val="2600"/>
              </a:lnSpc>
              <a:buNone/>
              <a:defRPr sz="1400"/>
            </a:lvl2pPr>
            <a:lvl3pPr marL="914378" indent="0">
              <a:lnSpc>
                <a:spcPts val="2600"/>
              </a:lnSpc>
              <a:buNone/>
              <a:defRPr sz="1200"/>
            </a:lvl3pPr>
            <a:lvl4pPr marL="1371566" indent="0">
              <a:lnSpc>
                <a:spcPts val="2600"/>
              </a:lnSpc>
              <a:buNone/>
              <a:defRPr sz="1100"/>
            </a:lvl4pPr>
            <a:lvl5pPr marL="1828754" indent="0">
              <a:lnSpc>
                <a:spcPts val="2600"/>
              </a:lnSpc>
              <a:buNone/>
              <a:defRPr sz="1100"/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623" y="470715"/>
            <a:ext cx="8264190" cy="728696"/>
          </a:xfrm>
        </p:spPr>
        <p:txBody>
          <a:bodyPr>
            <a:noAutofit/>
          </a:bodyPr>
          <a:lstStyle>
            <a:lvl1pPr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HIER Überschrift EINFÜGEN</a:t>
            </a:r>
          </a:p>
        </p:txBody>
      </p:sp>
      <p:sp>
        <p:nvSpPr>
          <p:cNvPr id="16" name="Inhaltsplatzhalter 6"/>
          <p:cNvSpPr>
            <a:spLocks noGrp="1"/>
          </p:cNvSpPr>
          <p:nvPr>
            <p:ph sz="quarter" idx="17"/>
          </p:nvPr>
        </p:nvSpPr>
        <p:spPr>
          <a:xfrm>
            <a:off x="535562" y="1200150"/>
            <a:ext cx="5867400" cy="3324225"/>
          </a:xfrm>
          <a:prstGeom prst="rect">
            <a:avLst/>
          </a:prstGeom>
        </p:spPr>
        <p:txBody>
          <a:bodyPr lIns="91426" tIns="45712" rIns="91426" bIns="45712" numCol="1" spcCol="0"/>
          <a:lstStyle>
            <a:lvl1pPr marL="0" indent="0">
              <a:lnSpc>
                <a:spcPts val="2600"/>
              </a:lnSpc>
              <a:buNone/>
              <a:defRPr sz="2200"/>
            </a:lvl1pPr>
            <a:lvl2pPr marL="457189" indent="0">
              <a:lnSpc>
                <a:spcPts val="2100"/>
              </a:lnSpc>
              <a:buNone/>
              <a:defRPr sz="1800"/>
            </a:lvl2pPr>
            <a:lvl3pPr marL="914378" indent="0">
              <a:lnSpc>
                <a:spcPts val="1900"/>
              </a:lnSpc>
              <a:buNone/>
              <a:defRPr sz="1600"/>
            </a:lvl3pPr>
            <a:lvl4pPr marL="1371566" indent="0">
              <a:lnSpc>
                <a:spcPts val="1600"/>
              </a:lnSpc>
              <a:buNone/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875914" y="210395"/>
            <a:ext cx="5007124" cy="170205"/>
          </a:xfrm>
          <a:prstGeom prst="rect">
            <a:avLst/>
          </a:prstGeom>
        </p:spPr>
        <p:txBody>
          <a:bodyPr lIns="91426" tIns="45712" rIns="91426" bIns="4571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100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247E35D3-E5B4-47CF-BAC7-149B8FDA0128}" type="datetime1">
              <a:rPr lang="de-DE" smtClean="0"/>
              <a:pPr/>
              <a:t>12.10.2026</a:t>
            </a:fld>
            <a:endParaRPr lang="de-DE" dirty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4A8F6D1-198D-482E-9F34-2BE0E1C9CD6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075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622" y="470715"/>
            <a:ext cx="8264191" cy="728696"/>
          </a:xfrm>
        </p:spPr>
        <p:txBody>
          <a:bodyPr>
            <a:noAutofit/>
          </a:bodyPr>
          <a:lstStyle>
            <a:lvl1pPr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HIER Überschrift EINFÜGEN</a:t>
            </a:r>
          </a:p>
        </p:txBody>
      </p:sp>
      <p:sp>
        <p:nvSpPr>
          <p:cNvPr id="14" name="Inhaltsplatzhalter 6"/>
          <p:cNvSpPr>
            <a:spLocks noGrp="1"/>
          </p:cNvSpPr>
          <p:nvPr>
            <p:ph sz="quarter" idx="13"/>
          </p:nvPr>
        </p:nvSpPr>
        <p:spPr>
          <a:xfrm>
            <a:off x="535563" y="1200150"/>
            <a:ext cx="8251250" cy="3324225"/>
          </a:xfrm>
          <a:prstGeom prst="rect">
            <a:avLst/>
          </a:prstGeom>
        </p:spPr>
        <p:txBody>
          <a:bodyPr lIns="91426" tIns="45712" rIns="91426" bIns="45712" numCol="2" spcCol="215966"/>
          <a:lstStyle>
            <a:lvl1pPr marL="0" indent="0">
              <a:lnSpc>
                <a:spcPts val="2600"/>
              </a:lnSpc>
              <a:buNone/>
              <a:defRPr sz="2200"/>
            </a:lvl1pPr>
            <a:lvl2pPr marL="457189" indent="0">
              <a:lnSpc>
                <a:spcPts val="2100"/>
              </a:lnSpc>
              <a:buNone/>
              <a:defRPr sz="1800"/>
            </a:lvl2pPr>
            <a:lvl3pPr marL="914378" indent="0">
              <a:lnSpc>
                <a:spcPts val="1900"/>
              </a:lnSpc>
              <a:buNone/>
              <a:defRPr sz="1600"/>
            </a:lvl3pPr>
            <a:lvl4pPr marL="1371566" indent="0">
              <a:lnSpc>
                <a:spcPts val="1600"/>
              </a:lnSpc>
              <a:buNone/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875914" y="210395"/>
            <a:ext cx="5007124" cy="170205"/>
          </a:xfrm>
          <a:prstGeom prst="rect">
            <a:avLst/>
          </a:prstGeom>
        </p:spPr>
        <p:txBody>
          <a:bodyPr lIns="91426" tIns="45712" rIns="91426" bIns="4571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100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47E35D3-E5B4-47CF-BAC7-149B8FDA0128}" type="datetime1">
              <a:rPr lang="de-DE" smtClean="0"/>
              <a:pPr/>
              <a:t>12.10.2026</a:t>
            </a:fld>
            <a:endParaRPr lang="de-DE" dirty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4A8F6D1-198D-482E-9F34-2BE0E1C9CD6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5360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. Aufzählung mit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Inhaltsplatzhalter 6"/>
          <p:cNvSpPr>
            <a:spLocks noGrp="1"/>
          </p:cNvSpPr>
          <p:nvPr>
            <p:ph sz="quarter" idx="13"/>
          </p:nvPr>
        </p:nvSpPr>
        <p:spPr>
          <a:xfrm>
            <a:off x="535188" y="1678781"/>
            <a:ext cx="8251626" cy="585788"/>
          </a:xfrm>
          <a:prstGeom prst="rect">
            <a:avLst/>
          </a:prstGeom>
        </p:spPr>
        <p:txBody>
          <a:bodyPr lIns="91426" tIns="45712" rIns="91426" bIns="45712" numCol="1" spcCol="0"/>
          <a:lstStyle>
            <a:lvl1pPr marL="0" indent="0">
              <a:lnSpc>
                <a:spcPts val="2600"/>
              </a:lnSpc>
              <a:buNone/>
              <a:defRPr sz="2200"/>
            </a:lvl1pPr>
            <a:lvl2pPr marL="457189" indent="0">
              <a:lnSpc>
                <a:spcPts val="2100"/>
              </a:lnSpc>
              <a:buNone/>
              <a:defRPr sz="1800"/>
            </a:lvl2pPr>
            <a:lvl3pPr marL="914378" indent="0">
              <a:lnSpc>
                <a:spcPts val="1900"/>
              </a:lnSpc>
              <a:buNone/>
              <a:defRPr sz="1600"/>
            </a:lvl3pPr>
            <a:lvl4pPr marL="1371566" indent="0">
              <a:lnSpc>
                <a:spcPts val="1600"/>
              </a:lnSpc>
              <a:buNone/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22" name="Inhaltsplatzhalter 6"/>
          <p:cNvSpPr>
            <a:spLocks noGrp="1"/>
          </p:cNvSpPr>
          <p:nvPr>
            <p:ph sz="quarter" idx="16"/>
          </p:nvPr>
        </p:nvSpPr>
        <p:spPr>
          <a:xfrm>
            <a:off x="2362199" y="2736057"/>
            <a:ext cx="6424611" cy="1788319"/>
          </a:xfrm>
          <a:prstGeom prst="rect">
            <a:avLst/>
          </a:prstGeom>
        </p:spPr>
        <p:txBody>
          <a:bodyPr lIns="91426" tIns="45712" rIns="91426" bIns="45712" numCol="1" spcCol="0"/>
          <a:lstStyle>
            <a:lvl1pPr marL="179996" indent="-179996">
              <a:lnSpc>
                <a:spcPts val="2600"/>
              </a:lnSpc>
              <a:buClr>
                <a:schemeClr val="accent1"/>
              </a:buClr>
              <a:buFont typeface="Arial" pitchFamily="34" charset="0"/>
              <a:buChar char="•"/>
              <a:defRPr sz="2200"/>
            </a:lvl1pPr>
            <a:lvl2pPr marL="719982" indent="-179996">
              <a:lnSpc>
                <a:spcPts val="2100"/>
              </a:lnSpc>
              <a:buClr>
                <a:schemeClr val="accent1"/>
              </a:buClr>
              <a:buFont typeface="Arial" pitchFamily="34" charset="0"/>
              <a:buChar char="•"/>
              <a:defRPr sz="1800"/>
            </a:lvl2pPr>
            <a:lvl3pPr marL="1079973" indent="-179996">
              <a:lnSpc>
                <a:spcPts val="1900"/>
              </a:lnSpc>
              <a:buClr>
                <a:schemeClr val="accent1"/>
              </a:buClr>
              <a:buFont typeface="Arial" pitchFamily="34" charset="0"/>
              <a:buChar char="•"/>
              <a:defRPr sz="1600"/>
            </a:lvl3pPr>
            <a:lvl4pPr marL="1439964" indent="-179996">
              <a:lnSpc>
                <a:spcPts val="1600"/>
              </a:lnSpc>
              <a:buClr>
                <a:schemeClr val="accent1"/>
              </a:buClr>
              <a:buFont typeface="Arial" pitchFamily="34" charset="0"/>
              <a:buChar char="•"/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894" y="470715"/>
            <a:ext cx="8264915" cy="728696"/>
          </a:xfrm>
        </p:spPr>
        <p:txBody>
          <a:bodyPr>
            <a:noAutofit/>
          </a:bodyPr>
          <a:lstStyle>
            <a:lvl1pPr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HIER Überschrift EINFÜGEN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875914" y="210395"/>
            <a:ext cx="5007124" cy="170205"/>
          </a:xfrm>
          <a:prstGeom prst="rect">
            <a:avLst/>
          </a:prstGeom>
        </p:spPr>
        <p:txBody>
          <a:bodyPr lIns="91426" tIns="45712" rIns="91426" bIns="4571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100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247E35D3-E5B4-47CF-BAC7-149B8FDA0128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4A8F6D1-198D-482E-9F34-2BE0E1C9CD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0947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6"/>
          <p:cNvSpPr>
            <a:spLocks noGrp="1"/>
          </p:cNvSpPr>
          <p:nvPr>
            <p:ph sz="quarter" idx="17"/>
          </p:nvPr>
        </p:nvSpPr>
        <p:spPr>
          <a:xfrm>
            <a:off x="530874" y="1535906"/>
            <a:ext cx="5657850" cy="2793206"/>
          </a:xfrm>
          <a:prstGeom prst="rect">
            <a:avLst/>
          </a:prstGeom>
        </p:spPr>
        <p:txBody>
          <a:bodyPr lIns="91426" tIns="45712" rIns="91426" bIns="45712" numCol="1" spcCol="0"/>
          <a:lstStyle>
            <a:lvl1pPr marL="0" indent="0">
              <a:lnSpc>
                <a:spcPts val="2600"/>
              </a:lnSpc>
              <a:buNone/>
              <a:defRPr sz="2200"/>
            </a:lvl1pPr>
            <a:lvl2pPr marL="457189" indent="0">
              <a:lnSpc>
                <a:spcPts val="2100"/>
              </a:lnSpc>
              <a:buNone/>
              <a:defRPr sz="1800"/>
            </a:lvl2pPr>
            <a:lvl3pPr marL="914378" indent="0">
              <a:lnSpc>
                <a:spcPts val="1900"/>
              </a:lnSpc>
              <a:buNone/>
              <a:defRPr sz="1600"/>
            </a:lvl3pPr>
            <a:lvl4pPr marL="1371566" indent="0">
              <a:lnSpc>
                <a:spcPts val="1600"/>
              </a:lnSpc>
              <a:buNone/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935" y="470715"/>
            <a:ext cx="8268878" cy="728696"/>
          </a:xfrm>
        </p:spPr>
        <p:txBody>
          <a:bodyPr>
            <a:noAutofit/>
          </a:bodyPr>
          <a:lstStyle>
            <a:lvl1pPr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HIER Überschrift EINFÜGEN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875914" y="210395"/>
            <a:ext cx="5007124" cy="170205"/>
          </a:xfrm>
          <a:prstGeom prst="rect">
            <a:avLst/>
          </a:prstGeom>
        </p:spPr>
        <p:txBody>
          <a:bodyPr lIns="91426" tIns="45712" rIns="91426" bIns="4571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100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247E35D3-E5B4-47CF-BAC7-149B8FDA0128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4A8F6D1-198D-482E-9F34-2BE0E1C9CD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3947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98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einspaltig kle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733" y="1194198"/>
            <a:ext cx="8258079" cy="651695"/>
          </a:xfrm>
        </p:spPr>
        <p:txBody>
          <a:bodyPr anchor="t">
            <a:noAutofit/>
          </a:bodyPr>
          <a:lstStyle>
            <a:lvl1pPr>
              <a:defRPr sz="25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HIER kleine Überschrift EINFÜGEN</a:t>
            </a:r>
          </a:p>
        </p:txBody>
      </p:sp>
      <p:sp>
        <p:nvSpPr>
          <p:cNvPr id="12" name="Inhaltsplatzhalter 6"/>
          <p:cNvSpPr>
            <a:spLocks noGrp="1"/>
          </p:cNvSpPr>
          <p:nvPr>
            <p:ph sz="quarter" idx="17"/>
          </p:nvPr>
        </p:nvSpPr>
        <p:spPr>
          <a:xfrm>
            <a:off x="533046" y="1845892"/>
            <a:ext cx="5657850" cy="2793206"/>
          </a:xfrm>
          <a:prstGeom prst="rect">
            <a:avLst/>
          </a:prstGeom>
        </p:spPr>
        <p:txBody>
          <a:bodyPr lIns="91426" tIns="45712" rIns="91426" bIns="45712" numCol="1" spcCol="0"/>
          <a:lstStyle>
            <a:lvl1pPr marL="0" indent="0">
              <a:lnSpc>
                <a:spcPts val="2600"/>
              </a:lnSpc>
              <a:buNone/>
              <a:defRPr sz="2200"/>
            </a:lvl1pPr>
            <a:lvl2pPr marL="457189" indent="0">
              <a:lnSpc>
                <a:spcPts val="2100"/>
              </a:lnSpc>
              <a:buNone/>
              <a:defRPr sz="1800"/>
            </a:lvl2pPr>
            <a:lvl3pPr marL="914378" indent="0">
              <a:lnSpc>
                <a:spcPts val="1900"/>
              </a:lnSpc>
              <a:buNone/>
              <a:defRPr sz="1600"/>
            </a:lvl3pPr>
            <a:lvl4pPr marL="1371566" indent="0">
              <a:lnSpc>
                <a:spcPts val="1600"/>
              </a:lnSpc>
              <a:buNone/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875914" y="210395"/>
            <a:ext cx="5007124" cy="170205"/>
          </a:xfrm>
          <a:prstGeom prst="rect">
            <a:avLst/>
          </a:prstGeom>
        </p:spPr>
        <p:txBody>
          <a:bodyPr lIns="91426" tIns="45712" rIns="91426" bIns="4571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100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247E35D3-E5B4-47CF-BAC7-149B8FDA0128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4A8F6D1-198D-482E-9F34-2BE0E1C9CD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227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98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 mit Überschrif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EE1833-B22A-4FF2-A2CF-954411FDD4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6444" y="1618586"/>
            <a:ext cx="3848099" cy="273845"/>
          </a:xfrm>
        </p:spPr>
        <p:txBody>
          <a:bodyPr lIns="91426" tIns="45712" rIns="91426" bIns="45712" anchor="t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  <a:latin typeface="+mj-lt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dirty="0"/>
              <a:t>BILDÜBERSCHRIFT 1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115B0C1-DEE9-4AC5-B8AF-E6CEC736FCFE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79101" y="1618586"/>
            <a:ext cx="3847390" cy="273845"/>
          </a:xfrm>
        </p:spPr>
        <p:txBody>
          <a:bodyPr lIns="91426" tIns="45712" rIns="91426" bIns="45712" anchor="t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  <a:latin typeface="+mj-lt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dirty="0"/>
              <a:t>BILDÜBERSCHRIFT 2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2E3933DF-DBA7-4254-B94C-4AD2D57C43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52988" y="3751485"/>
            <a:ext cx="3848099" cy="564532"/>
          </a:xfrm>
        </p:spPr>
        <p:txBody>
          <a:bodyPr lIns="91426" tIns="45712" rIns="91426" bIns="45712" anchor="t"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dirty="0"/>
              <a:t>Optional: Bildunterschrift 1 hier einfügen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D291BA23-ED90-4ACD-A58E-985A128848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1332" y="3751484"/>
            <a:ext cx="3847390" cy="567020"/>
          </a:xfrm>
        </p:spPr>
        <p:txBody>
          <a:bodyPr lIns="91426" tIns="45712" rIns="91426" bIns="45712" anchor="t">
            <a:no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dirty="0"/>
              <a:t>Optional: Bildunterschrift 2 hier einfügen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209" y="470715"/>
            <a:ext cx="8267604" cy="728696"/>
          </a:xfrm>
        </p:spPr>
        <p:txBody>
          <a:bodyPr>
            <a:noAutofit/>
          </a:bodyPr>
          <a:lstStyle>
            <a:lvl1pPr>
              <a:defRPr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HIER Überschrift EINFÜGEN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875914" y="210395"/>
            <a:ext cx="5007124" cy="170205"/>
          </a:xfrm>
          <a:prstGeom prst="rect">
            <a:avLst/>
          </a:prstGeom>
        </p:spPr>
        <p:txBody>
          <a:bodyPr lIns="91426" tIns="45712" rIns="91426" bIns="4571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100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247E35D3-E5B4-47CF-BAC7-149B8FDA0128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4A8F6D1-198D-482E-9F34-2BE0E1C9CD6A}" type="slidenum">
              <a:rPr lang="de-DE" smtClean="0"/>
              <a:t>‹Nr.›</a:t>
            </a:fld>
            <a:endParaRPr lang="de-DE"/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13"/>
          </p:nvPr>
        </p:nvSpPr>
        <p:spPr>
          <a:xfrm>
            <a:off x="647702" y="2104584"/>
            <a:ext cx="3753384" cy="1434747"/>
          </a:xfrm>
          <a:prstGeom prst="rect">
            <a:avLst/>
          </a:prstGeom>
        </p:spPr>
      </p:sp>
      <p:sp>
        <p:nvSpPr>
          <p:cNvPr id="16" name="Bildplatzhalter 4"/>
          <p:cNvSpPr>
            <a:spLocks noGrp="1"/>
          </p:cNvSpPr>
          <p:nvPr>
            <p:ph type="pic" sz="quarter" idx="14"/>
          </p:nvPr>
        </p:nvSpPr>
        <p:spPr>
          <a:xfrm>
            <a:off x="4786047" y="2104584"/>
            <a:ext cx="3753384" cy="1434747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401659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2" userDrawn="1">
          <p15:clr>
            <a:srgbClr val="FBAE40"/>
          </p15:clr>
        </p15:guide>
        <p15:guide id="2" pos="27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. Aufzählung mittig blau">
    <p:bg>
      <p:bgPr>
        <a:solidFill>
          <a:schemeClr val="accent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E1222A3-E021-4B3A-BE1D-672B5EE16E33}"/>
              </a:ext>
            </a:extLst>
          </p:cNvPr>
          <p:cNvSpPr/>
          <p:nvPr userDrawn="1"/>
        </p:nvSpPr>
        <p:spPr>
          <a:xfrm>
            <a:off x="657227" y="1194196"/>
            <a:ext cx="8486775" cy="394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marL="285743" indent="-285743" algn="ctr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12" name="Inhaltsplatzhalter 6"/>
          <p:cNvSpPr>
            <a:spLocks noGrp="1"/>
          </p:cNvSpPr>
          <p:nvPr>
            <p:ph sz="quarter" idx="16"/>
          </p:nvPr>
        </p:nvSpPr>
        <p:spPr>
          <a:xfrm>
            <a:off x="1066801" y="1468270"/>
            <a:ext cx="7429499" cy="1903581"/>
          </a:xfrm>
          <a:prstGeom prst="rect">
            <a:avLst/>
          </a:prstGeom>
        </p:spPr>
        <p:txBody>
          <a:bodyPr lIns="91426" tIns="45712" rIns="91426" bIns="45712" numCol="1" spcCol="0"/>
          <a:lstStyle>
            <a:lvl1pPr marL="179996" indent="-179996">
              <a:lnSpc>
                <a:spcPts val="2600"/>
              </a:lnSpc>
              <a:buClr>
                <a:schemeClr val="accent1"/>
              </a:buClr>
              <a:buFont typeface="Arial" pitchFamily="34" charset="0"/>
              <a:buChar char="•"/>
              <a:defRPr sz="2200"/>
            </a:lvl1pPr>
            <a:lvl2pPr marL="719982" indent="-179996">
              <a:lnSpc>
                <a:spcPts val="2100"/>
              </a:lnSpc>
              <a:buClr>
                <a:schemeClr val="accent1"/>
              </a:buClr>
              <a:buFont typeface="Arial" pitchFamily="34" charset="0"/>
              <a:buChar char="•"/>
              <a:defRPr sz="1800"/>
            </a:lvl2pPr>
            <a:lvl3pPr marL="1079973" indent="-179996">
              <a:lnSpc>
                <a:spcPts val="1900"/>
              </a:lnSpc>
              <a:buClr>
                <a:schemeClr val="accent1"/>
              </a:buClr>
              <a:buFont typeface="Arial" pitchFamily="34" charset="0"/>
              <a:buChar char="•"/>
              <a:defRPr sz="1600"/>
            </a:lvl3pPr>
            <a:lvl4pPr marL="1439964" indent="-179996">
              <a:lnSpc>
                <a:spcPts val="1600"/>
              </a:lnSpc>
              <a:buClr>
                <a:schemeClr val="accent1"/>
              </a:buClr>
              <a:buFont typeface="Arial" pitchFamily="34" charset="0"/>
              <a:buChar char="•"/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5" name="Inhaltsplatzhalter 6"/>
          <p:cNvSpPr>
            <a:spLocks noGrp="1"/>
          </p:cNvSpPr>
          <p:nvPr>
            <p:ph sz="quarter" idx="13"/>
          </p:nvPr>
        </p:nvSpPr>
        <p:spPr>
          <a:xfrm>
            <a:off x="1066801" y="3407570"/>
            <a:ext cx="7429499" cy="1235869"/>
          </a:xfrm>
          <a:prstGeom prst="rect">
            <a:avLst/>
          </a:prstGeom>
        </p:spPr>
        <p:txBody>
          <a:bodyPr lIns="91426" tIns="45712" rIns="91426" bIns="45712" numCol="1" spcCol="0"/>
          <a:lstStyle>
            <a:lvl1pPr marL="0" indent="0">
              <a:lnSpc>
                <a:spcPts val="2600"/>
              </a:lnSpc>
              <a:buNone/>
              <a:defRPr sz="2200"/>
            </a:lvl1pPr>
            <a:lvl2pPr marL="457189" indent="0">
              <a:lnSpc>
                <a:spcPts val="2100"/>
              </a:lnSpc>
              <a:buNone/>
              <a:defRPr sz="1800"/>
            </a:lvl2pPr>
            <a:lvl3pPr marL="914378" indent="0">
              <a:lnSpc>
                <a:spcPts val="1900"/>
              </a:lnSpc>
              <a:buNone/>
              <a:defRPr sz="1600"/>
            </a:lvl3pPr>
            <a:lvl4pPr marL="1371566" indent="0">
              <a:lnSpc>
                <a:spcPts val="1600"/>
              </a:lnSpc>
              <a:buNone/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63" y="470715"/>
            <a:ext cx="8018349" cy="728696"/>
          </a:xfrm>
        </p:spPr>
        <p:txBody>
          <a:bodyPr>
            <a:noAutofit/>
          </a:bodyPr>
          <a:lstStyle>
            <a:lvl1pPr>
              <a:defRPr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HIER Überschrift EINFÜGEN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875914" y="210395"/>
            <a:ext cx="5007124" cy="170205"/>
          </a:xfrm>
          <a:prstGeom prst="rect">
            <a:avLst/>
          </a:prstGeom>
        </p:spPr>
        <p:txBody>
          <a:bodyPr lIns="91426" tIns="45712" rIns="91426" bIns="4571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1000" b="1" i="0" dirty="0">
                <a:solidFill>
                  <a:schemeClr val="bg1"/>
                </a:solidFill>
                <a:latin typeface="+mj-lt"/>
              </a:rPr>
              <a:t>JUSTUS-LIEBIG-UNIVERSITÄT GIESSEN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7"/>
          </p:nvPr>
        </p:nvSpPr>
        <p:spPr>
          <a:xfrm>
            <a:off x="797927" y="4767263"/>
            <a:ext cx="2133600" cy="274637"/>
          </a:xfrm>
        </p:spPr>
        <p:txBody>
          <a:bodyPr/>
          <a:lstStyle/>
          <a:p>
            <a:fld id="{247E35D3-E5B4-47CF-BAC7-149B8FDA0128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8"/>
          </p:nvPr>
        </p:nvSpPr>
        <p:spPr>
          <a:xfrm>
            <a:off x="3387293" y="4767263"/>
            <a:ext cx="2895600" cy="274637"/>
          </a:xfrm>
        </p:spPr>
        <p:txBody>
          <a:bodyPr/>
          <a:lstStyle/>
          <a:p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4A8F6D1-198D-482E-9F34-2BE0E1C9CD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5443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bg>
      <p:bgPr>
        <a:solidFill>
          <a:schemeClr val="accent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64860-F903-4A1A-B4EF-3385E33A23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194198"/>
            <a:ext cx="7848600" cy="1813816"/>
          </a:xfrm>
        </p:spPr>
        <p:txBody>
          <a:bodyPr anchor="ctr" anchorCtr="0">
            <a:noAutofit/>
          </a:bodyPr>
          <a:lstStyle>
            <a:lvl1pPr algn="ctr">
              <a:lnSpc>
                <a:spcPct val="1000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Titel für Zwischenfolie einfügen. Mehrere Zeilen möglich.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875914" y="210395"/>
            <a:ext cx="5007124" cy="170205"/>
          </a:xfrm>
          <a:prstGeom prst="rect">
            <a:avLst/>
          </a:prstGeom>
        </p:spPr>
        <p:txBody>
          <a:bodyPr lIns="91426" tIns="45712" rIns="91426" bIns="4571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1000" b="1" i="0" dirty="0">
                <a:solidFill>
                  <a:schemeClr val="bg1"/>
                </a:solidFill>
                <a:latin typeface="+mj-lt"/>
              </a:rPr>
              <a:t>JUSTUS-LIEBIG-UNIVERSITÄT GIESSEN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7E35D3-E5B4-47CF-BAC7-149B8FDA0128}" type="datetime1">
              <a:rPr lang="de-DE" smtClean="0"/>
              <a:pPr/>
              <a:t>12.10.2026</a:t>
            </a:fld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A8F6D1-198D-482E-9F34-2BE0E1C9CD6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3419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e 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642796" y="1195058"/>
            <a:ext cx="8501204" cy="39484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de-DE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1D3AF9E-1737-4290-9CDF-CEF8966ED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9363" y="3306430"/>
            <a:ext cx="7776150" cy="939681"/>
          </a:xfrm>
          <a:prstGeom prst="rect">
            <a:avLst/>
          </a:prstGeom>
        </p:spPr>
        <p:txBody>
          <a:bodyPr vert="horz" lIns="91426" tIns="45712" rIns="91426" bIns="45712" rtlCol="0" anchor="ctr">
            <a:noAutofit/>
          </a:bodyPr>
          <a:lstStyle>
            <a:lvl1pPr>
              <a:lnSpc>
                <a:spcPct val="100000"/>
              </a:lnSpc>
              <a:spcAft>
                <a:spcPts val="5200"/>
              </a:spcAft>
              <a:defRPr sz="3600" cap="all" spc="0" baseline="0"/>
            </a:lvl1pPr>
          </a:lstStyle>
          <a:p>
            <a:r>
              <a:rPr lang="de-DE" dirty="0"/>
              <a:t>TITEL für Zwischenfolie einzeilig</a:t>
            </a:r>
            <a:endParaRPr lang="en-US" dirty="0"/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875914" y="210395"/>
            <a:ext cx="5007124" cy="170205"/>
          </a:xfrm>
          <a:prstGeom prst="rect">
            <a:avLst/>
          </a:prstGeom>
        </p:spPr>
        <p:txBody>
          <a:bodyPr lIns="91426" tIns="45712" rIns="91426" bIns="4571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100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797927" y="4767263"/>
            <a:ext cx="2133600" cy="274637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47E35D3-E5B4-47CF-BAC7-149B8FDA0128}" type="datetime1">
              <a:rPr lang="de-DE" smtClean="0"/>
              <a:pPr/>
              <a:t>12.10.2026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387293" y="4767263"/>
            <a:ext cx="2895600" cy="274637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4A8F6D1-198D-482E-9F34-2BE0E1C9CD6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27034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AAF7A20-CA0E-4D2A-81F6-A36F0D66C8FF}"/>
              </a:ext>
            </a:extLst>
          </p:cNvPr>
          <p:cNvSpPr/>
          <p:nvPr userDrawn="1"/>
        </p:nvSpPr>
        <p:spPr>
          <a:xfrm>
            <a:off x="647701" y="1194199"/>
            <a:ext cx="8496300" cy="3131319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9" tIns="34285" rIns="68569" bIns="342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44C14646-09A0-42A7-91B0-1F9E4E08E3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00" y="361951"/>
            <a:ext cx="1506914" cy="1884281"/>
          </a:xfrm>
          <a:prstGeom prst="rect">
            <a:avLst/>
          </a:prstGeom>
        </p:spPr>
      </p:pic>
      <p:sp>
        <p:nvSpPr>
          <p:cNvPr id="39" name="Textplatzhalter 24"/>
          <p:cNvSpPr>
            <a:spLocks noGrp="1"/>
          </p:cNvSpPr>
          <p:nvPr>
            <p:ph type="body" sz="quarter" idx="14" hasCustomPrompt="1"/>
          </p:nvPr>
        </p:nvSpPr>
        <p:spPr>
          <a:xfrm>
            <a:off x="1768395" y="3256605"/>
            <a:ext cx="5173083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Hier Name Mitarbeiter*in eintragen</a:t>
            </a:r>
          </a:p>
        </p:txBody>
      </p:sp>
      <p:sp>
        <p:nvSpPr>
          <p:cNvPr id="40" name="Textfeld 39"/>
          <p:cNvSpPr txBox="1"/>
          <p:nvPr userDrawn="1"/>
        </p:nvSpPr>
        <p:spPr>
          <a:xfrm>
            <a:off x="891483" y="322944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cap="all" baseline="0" dirty="0">
                <a:solidFill>
                  <a:schemeClr val="tx1"/>
                </a:solidFill>
              </a:rPr>
              <a:t>Kontakt:</a:t>
            </a:r>
          </a:p>
        </p:txBody>
      </p:sp>
      <p:sp>
        <p:nvSpPr>
          <p:cNvPr id="41" name="Textfeld 40"/>
          <p:cNvSpPr txBox="1"/>
          <p:nvPr userDrawn="1"/>
        </p:nvSpPr>
        <p:spPr>
          <a:xfrm>
            <a:off x="891483" y="3558503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cap="all" baseline="0" dirty="0">
                <a:solidFill>
                  <a:schemeClr val="tx1"/>
                </a:solidFill>
              </a:rPr>
              <a:t>E-Mail:</a:t>
            </a:r>
          </a:p>
        </p:txBody>
      </p:sp>
      <p:sp>
        <p:nvSpPr>
          <p:cNvPr id="44" name="Textplatzhalt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1768397" y="3585662"/>
            <a:ext cx="5173082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Hier E-Mail eintragen</a:t>
            </a:r>
          </a:p>
        </p:txBody>
      </p:sp>
      <p:sp>
        <p:nvSpPr>
          <p:cNvPr id="45" name="Titelplatzhalter 1">
            <a:extLst>
              <a:ext uri="{FF2B5EF4-FFF2-40B4-BE49-F238E27FC236}">
                <a16:creationId xmlns:a16="http://schemas.microsoft.com/office/drawing/2014/main" id="{3CCDD2A8-0C17-46BD-BE7F-28D02DCBC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4864" y="1622319"/>
            <a:ext cx="6115049" cy="1301315"/>
          </a:xfrm>
          <a:prstGeom prst="rect">
            <a:avLst/>
          </a:prstGeom>
        </p:spPr>
        <p:txBody>
          <a:bodyPr vert="horz" lIns="91426" tIns="45712" rIns="91426" bIns="45712" rtlCol="0" anchor="t" anchorCtr="0">
            <a:noAutofit/>
          </a:bodyPr>
          <a:lstStyle>
            <a:lvl1pPr algn="ctr">
              <a:defRPr cap="all" baseline="0">
                <a:solidFill>
                  <a:srgbClr val="0069B3"/>
                </a:solidFill>
              </a:defRPr>
            </a:lvl1pPr>
          </a:lstStyle>
          <a:p>
            <a:r>
              <a:rPr lang="de-DE" dirty="0"/>
              <a:t>HIER ABSCHLUSSFORMEL EINFÜGEN</a:t>
            </a:r>
          </a:p>
        </p:txBody>
      </p:sp>
    </p:spTree>
    <p:extLst>
      <p:ext uri="{BB962C8B-B14F-4D97-AF65-F5344CB8AC3E}">
        <p14:creationId xmlns:p14="http://schemas.microsoft.com/office/powerpoint/2010/main" val="9213543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AAF7A20-CA0E-4D2A-81F6-A36F0D66C8FF}"/>
              </a:ext>
            </a:extLst>
          </p:cNvPr>
          <p:cNvSpPr/>
          <p:nvPr userDrawn="1"/>
        </p:nvSpPr>
        <p:spPr>
          <a:xfrm>
            <a:off x="647701" y="1194199"/>
            <a:ext cx="8496300" cy="31313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9" tIns="34285" rIns="68569" bIns="342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400"/>
          </a:p>
        </p:txBody>
      </p:sp>
      <p:sp>
        <p:nvSpPr>
          <p:cNvPr id="28" name="Titelplatzhalter 1">
            <a:extLst>
              <a:ext uri="{FF2B5EF4-FFF2-40B4-BE49-F238E27FC236}">
                <a16:creationId xmlns:a16="http://schemas.microsoft.com/office/drawing/2014/main" id="{3CCDD2A8-0C17-46BD-BE7F-28D02DCBC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4864" y="1621762"/>
            <a:ext cx="6115049" cy="1301315"/>
          </a:xfrm>
          <a:prstGeom prst="rect">
            <a:avLst/>
          </a:prstGeom>
        </p:spPr>
        <p:txBody>
          <a:bodyPr vert="horz" lIns="91426" tIns="45712" rIns="91426" bIns="45712" rtlCol="0" anchor="t" anchorCtr="0">
            <a:noAutofit/>
          </a:bodyPr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ABSCHLUSSFORMEL EINFÜGEN</a:t>
            </a:r>
          </a:p>
        </p:txBody>
      </p:sp>
      <p:pic>
        <p:nvPicPr>
          <p:cNvPr id="34" name="Grafik 3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87" y="4543153"/>
            <a:ext cx="1125893" cy="357412"/>
          </a:xfrm>
          <a:prstGeom prst="rect">
            <a:avLst/>
          </a:prstGeom>
        </p:spPr>
      </p:pic>
      <p:sp>
        <p:nvSpPr>
          <p:cNvPr id="35" name="Textfeld 34"/>
          <p:cNvSpPr txBox="1"/>
          <p:nvPr userDrawn="1"/>
        </p:nvSpPr>
        <p:spPr>
          <a:xfrm>
            <a:off x="2890452" y="4641927"/>
            <a:ext cx="132114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 Gießener Offensive Lehrerbildung (GOL) </a:t>
            </a:r>
            <a:br>
              <a:rPr lang="de-DE" sz="7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de-DE" sz="7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ist ein Projekt des Zentrums für Lehrerbildung an der Justus-Liebig-Universität Gießen.</a:t>
            </a:r>
          </a:p>
        </p:txBody>
      </p:sp>
      <p:sp>
        <p:nvSpPr>
          <p:cNvPr id="36" name="Textfeld 35"/>
          <p:cNvSpPr txBox="1"/>
          <p:nvPr userDrawn="1"/>
        </p:nvSpPr>
        <p:spPr>
          <a:xfrm>
            <a:off x="5507872" y="4636787"/>
            <a:ext cx="1521265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 Gießener Offensive Lehrerbildung wird im Rahmen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 gemeinsamen „Qualitätsoffensive Lehrerbildung“ von Bund und Ländern aus Mitteln des Bundesministeriums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für Bildung und Forschung unter dem Förderkennzeichen 01JA1929 gefördert.</a:t>
            </a:r>
          </a:p>
        </p:txBody>
      </p:sp>
      <p:pic>
        <p:nvPicPr>
          <p:cNvPr id="37" name="Grafik 3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106" y="4615300"/>
            <a:ext cx="518614" cy="238519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40" y="4325518"/>
            <a:ext cx="1068019" cy="818083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44C14646-09A0-42A7-91B0-1F9E4E08E3F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00" y="361951"/>
            <a:ext cx="1506914" cy="1884281"/>
          </a:xfrm>
          <a:prstGeom prst="rect">
            <a:avLst/>
          </a:prstGeom>
        </p:spPr>
      </p:pic>
      <p:sp>
        <p:nvSpPr>
          <p:cNvPr id="40" name="Textplatzhalter 24"/>
          <p:cNvSpPr>
            <a:spLocks noGrp="1"/>
          </p:cNvSpPr>
          <p:nvPr>
            <p:ph type="body" sz="quarter" idx="14" hasCustomPrompt="1"/>
          </p:nvPr>
        </p:nvSpPr>
        <p:spPr>
          <a:xfrm>
            <a:off x="1768395" y="3141459"/>
            <a:ext cx="5173083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Hier Name Mitarbeiter*in eintragen</a:t>
            </a:r>
          </a:p>
        </p:txBody>
      </p:sp>
      <p:sp>
        <p:nvSpPr>
          <p:cNvPr id="41" name="Textfeld 40"/>
          <p:cNvSpPr txBox="1"/>
          <p:nvPr userDrawn="1"/>
        </p:nvSpPr>
        <p:spPr>
          <a:xfrm>
            <a:off x="891483" y="311430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cap="all" baseline="0" dirty="0">
                <a:solidFill>
                  <a:schemeClr val="bg1"/>
                </a:solidFill>
              </a:rPr>
              <a:t>Kontakt:</a:t>
            </a:r>
          </a:p>
        </p:txBody>
      </p:sp>
      <p:sp>
        <p:nvSpPr>
          <p:cNvPr id="42" name="Textfeld 41"/>
          <p:cNvSpPr txBox="1"/>
          <p:nvPr userDrawn="1"/>
        </p:nvSpPr>
        <p:spPr>
          <a:xfrm>
            <a:off x="891483" y="3443357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cap="all" baseline="0" dirty="0">
                <a:solidFill>
                  <a:schemeClr val="bg1"/>
                </a:solidFill>
              </a:rPr>
              <a:t>E-Mail:</a:t>
            </a:r>
          </a:p>
        </p:txBody>
      </p:sp>
      <p:sp>
        <p:nvSpPr>
          <p:cNvPr id="43" name="Textfeld 42"/>
          <p:cNvSpPr txBox="1"/>
          <p:nvPr userDrawn="1"/>
        </p:nvSpPr>
        <p:spPr>
          <a:xfrm>
            <a:off x="891483" y="376810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cap="all" baseline="0" dirty="0">
                <a:solidFill>
                  <a:schemeClr val="bg1"/>
                </a:solidFill>
              </a:rPr>
              <a:t>Website:</a:t>
            </a:r>
          </a:p>
        </p:txBody>
      </p:sp>
      <p:sp>
        <p:nvSpPr>
          <p:cNvPr id="44" name="Textplatzhalter 24"/>
          <p:cNvSpPr>
            <a:spLocks noGrp="1"/>
          </p:cNvSpPr>
          <p:nvPr>
            <p:ph type="body" sz="quarter" idx="15" hasCustomPrompt="1"/>
          </p:nvPr>
        </p:nvSpPr>
        <p:spPr>
          <a:xfrm>
            <a:off x="1768397" y="3795259"/>
            <a:ext cx="5173082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Hier Website eintragen</a:t>
            </a:r>
          </a:p>
        </p:txBody>
      </p:sp>
      <p:sp>
        <p:nvSpPr>
          <p:cNvPr id="45" name="Textplatzhalt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1768397" y="3470516"/>
            <a:ext cx="5173082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Hier E-Mail eintragen</a:t>
            </a:r>
          </a:p>
        </p:txBody>
      </p:sp>
    </p:spTree>
    <p:extLst>
      <p:ext uri="{BB962C8B-B14F-4D97-AF65-F5344CB8AC3E}">
        <p14:creationId xmlns:p14="http://schemas.microsoft.com/office/powerpoint/2010/main" val="39985654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BC5D83-1C8D-4862-9D33-4FF435BF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AF6C18-A860-4AC1-8BD2-0A428A4E9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CCA60-B58D-4579-BDDE-96B90DB8A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1391EE-32AD-430A-AA33-BB29B235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A64B73-0C78-4144-AC44-529A04C47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2502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AA2867-04C2-42FD-8253-3ECECE5CF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5BB9BCC-C64A-43AA-8445-8FD4C2569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76FD85-62A6-47C1-905A-C44D29F22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B03A36-B84F-4319-8541-66E4D343C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3FB8BE-2DB7-4092-87CE-FB4276B76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18445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BC5D83-1C8D-4862-9D33-4FF435BF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AF6C18-A860-4AC1-8BD2-0A428A4E9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CCA60-B58D-4579-BDDE-96B90DB8A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1391EE-32AD-430A-AA33-BB29B235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A64B73-0C78-4144-AC44-529A04C47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5282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E13288-D5D7-47B2-ABC1-28DCCCA1C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BFE0DC4-9594-4B96-828D-3986FF638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A33000-9F14-4795-A517-3FAE38790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C72532-8872-47F7-966E-F2A440CE5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707F94-54F9-47ED-844A-E18116EDA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8275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AF7839-8D4C-4507-8899-4FF902B13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BCBFAA-7FD0-48D6-8114-4AA03EFBD7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01A5E4D-C403-45BC-A2E4-BE626AB3D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F2C48C4-49A3-458D-806A-4FFAD3367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9E9DFE0-9582-4EEE-8A3C-EA822C896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E00B26-D398-44FF-B389-D470E6DDA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76995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83DB51-D8C7-4D50-80D5-A1BB864C4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FEC9039-4B8D-41F2-AD71-B10F46E1A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0414F7F-82EA-4B49-97D0-8B85C1962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7B92EFF-6985-4E15-8757-21E24870D8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A233394-1544-4FB6-A56E-802E11083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9D352E7-C211-42A4-9743-557BDA51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EC1A5B4-64A6-42F1-81FE-C9D48E257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548A194-6A35-4D5D-952E-8F8C83BB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2762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37FF98-9C52-4BC9-ABF9-330BB1693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413BDF7-348C-46D6-8FAC-80DF8961C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D4C4E34-49DB-4798-B058-AF841554A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4DDAA5-8DCF-4938-9E90-1409B5379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48891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D0F4492-D365-414E-A2BF-49F43A7F6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525EEEA-0630-4F24-9375-69BA10456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99D092-539D-4526-B122-4760F4828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89018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C78E95-4636-444F-99D4-67E8E926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633504-0751-41E5-A569-D33CF0573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7EC135-1453-41E7-AED7-579BD2629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8A2C920-788E-45F5-A7DF-5BFE9A6B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0CE112-BFFC-429E-B364-F5917232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4FFCA6A-D583-485B-862C-A13FE029C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60319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05C2F2-BB12-4E5D-9C30-B152157D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09ED2B5-06B4-41DC-99ED-26044EDF87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1B3317-E714-4C1B-9D4C-B57442702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606DEE7-5F38-4FB4-A19F-87F732BE7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D5E9E51-771B-46B3-951B-BCF7576E2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5466AF-5844-42AB-A10C-701389B28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81160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D68262-A48D-4FA9-B346-9C324A4F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CABEDCE-588E-49FC-A105-5D80FB654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0E5F01-54FE-45F1-BB6E-0C4618B00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B13C7DA-743D-4E22-B892-D18E0E03E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B9F78E-1CC6-4163-8127-BDEFBF57B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4188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363AC0F-51E9-44C2-B2CB-A729F1A74E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BE99644-5799-4650-B4F9-F04FA27D7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3BBA1A-1A13-4D99-B3E1-96052E63C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F34E0C-6B0E-4080-A9E8-BA8B377C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131AD0-A5B2-4B5D-BB55-43ACB6E6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25138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m. Headline und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4816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m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8910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0F746CFC-D7E8-462F-B9EC-C133A72F5964}"/>
              </a:ext>
            </a:extLst>
          </p:cNvPr>
          <p:cNvSpPr/>
          <p:nvPr userDrawn="1"/>
        </p:nvSpPr>
        <p:spPr>
          <a:xfrm>
            <a:off x="647700" y="1194197"/>
            <a:ext cx="8496300" cy="39493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133DC422-DA3C-45D0-9634-9967D5E873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700" y="1198918"/>
            <a:ext cx="8496300" cy="3944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4052-B158-E045-B388-39C460FE75BE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ACE2-1BC1-403E-B945-F9B70B2E92A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1D3AF9E-1737-4290-9CDF-CEF8966ED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50" y="3608463"/>
            <a:ext cx="7848600" cy="939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spcAft>
                <a:spcPts val="3900"/>
              </a:spcAft>
              <a:defRPr sz="2700" spc="0"/>
            </a:lvl1pPr>
          </a:lstStyle>
          <a:p>
            <a:r>
              <a:rPr lang="de-DE" dirty="0"/>
              <a:t>HIER TITEL IN VERSALIEN EINFÜGEN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37977CD-4265-4AB3-982D-BC5199EA92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932" y="250032"/>
            <a:ext cx="2009218" cy="188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560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. Headline und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F1BB5D8-089D-42AD-A39C-FD15FA491110}"/>
              </a:ext>
            </a:extLst>
          </p:cNvPr>
          <p:cNvSpPr/>
          <p:nvPr userDrawn="1"/>
        </p:nvSpPr>
        <p:spPr>
          <a:xfrm>
            <a:off x="647700" y="1194197"/>
            <a:ext cx="8496300" cy="39493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>
              <a:latin typeface="Foundry Form Sans Book" panose="02000500050000020004" pitchFamily="50" charset="0"/>
            </a:endParaRP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E5688360-00F1-4B05-BAE5-220D7C364F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700" y="1198918"/>
            <a:ext cx="8496300" cy="3944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7700" y="3323446"/>
            <a:ext cx="7848599" cy="21451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FACHBEREICH IN VERSALIEN EINFÜGEN (Bsp.: FB08 | BIOLOGIE)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CAD4-D053-7B41-B898-58F50EB5C9BC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ACE2-1BC1-403E-B945-F9B70B2E92A7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21B50AB-1EDD-4AB3-ABBF-96FDF3BB4C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932" y="250032"/>
            <a:ext cx="2009218" cy="1884281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19EBDCD2-0D69-4EB9-8A5F-98B2EA182F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3537960"/>
            <a:ext cx="7848600" cy="8435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de-DE" dirty="0"/>
              <a:t>HIER TITEL IN VERSALIEN EINFÜGEN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354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er Titel für Zweit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0F746CFC-D7E8-462F-B9EC-C133A72F5964}"/>
              </a:ext>
            </a:extLst>
          </p:cNvPr>
          <p:cNvSpPr/>
          <p:nvPr userDrawn="1"/>
        </p:nvSpPr>
        <p:spPr>
          <a:xfrm>
            <a:off x="647700" y="1194197"/>
            <a:ext cx="8496300" cy="39493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7E392-5601-B542-8DBE-7C947B9F2A4A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ACE2-1BC1-403E-B945-F9B70B2E92A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1D3AF9E-1737-4290-9CDF-CEF8966ED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50" y="3608463"/>
            <a:ext cx="7848600" cy="939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spcAft>
                <a:spcPts val="3900"/>
              </a:spcAft>
              <a:defRPr sz="2700" spc="0"/>
            </a:lvl1pPr>
          </a:lstStyle>
          <a:p>
            <a:r>
              <a:rPr lang="de-DE" dirty="0"/>
              <a:t>HIER TITEL IN VERSALIEN EINFÜGEN</a:t>
            </a:r>
            <a:endParaRPr lang="en-US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81E3013-4242-3B4B-B102-EBF173A56AE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86400" y="257123"/>
            <a:ext cx="3009900" cy="694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Logo mit Klick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094826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er Titel für Zweitlogo &amp; Copy-Text">
    <p:bg>
      <p:bgPr>
        <a:solidFill>
          <a:schemeClr val="tx2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F1BB5D8-089D-42AD-A39C-FD15FA491110}"/>
              </a:ext>
            </a:extLst>
          </p:cNvPr>
          <p:cNvSpPr/>
          <p:nvPr userDrawn="1"/>
        </p:nvSpPr>
        <p:spPr>
          <a:xfrm>
            <a:off x="323850" y="1194197"/>
            <a:ext cx="8820150" cy="3949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3D55-BA62-2A45-9998-23FE9B9B014E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ACE2-1BC1-403E-B945-F9B70B2E92A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19EBDCD2-0D69-4EB9-8A5F-98B2EA182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537960"/>
            <a:ext cx="3924300" cy="8435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just">
              <a:defRPr sz="135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FCAE2435-3A6E-E249-87C3-35CD594943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86400" y="1653778"/>
            <a:ext cx="3009900" cy="694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Logo mit Klick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104652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5CD702-64EE-4A22-8437-152E8D632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375628"/>
            <a:ext cx="7848600" cy="3274953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825"/>
            </a:lvl4pPr>
            <a:lvl5pPr marL="1371600" indent="0">
              <a:buNone/>
              <a:defRPr sz="82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836844"/>
            <a:ext cx="7848600" cy="5371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HIER TITEL IN VERSALIEN EINFÜGEN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B30BBC-A824-4666-BF02-1AB0EA09D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9D6-A3C2-9E4F-AC05-D7A7FDA3754A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ED0220-CF3A-4EA9-B81B-446A2087A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0CD49F-D340-43C2-8353-76FE46A9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B3E37-E7CB-473E-98CC-EA085E8A1C4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A059BBD-CECD-9242-857F-6320F4682990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20837013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BD375E-1F20-4023-97DA-18E162FCB4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225" y="1369219"/>
            <a:ext cx="3753384" cy="3263504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06DF97D-F639-4B0E-AFAF-4D50DED70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2916" y="1369219"/>
            <a:ext cx="3753384" cy="3263504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B55C2B2-608F-4D93-9FCC-687874A80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C3538-F7F1-B245-BEAC-4D1BC611AE74}" type="datetime1">
              <a:rPr lang="de-DE" smtClean="0"/>
              <a:t>12.10.2026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A184261-C9CF-46A0-8C08-5BD19F0F7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C700299-4A15-4BE0-BA5C-BE9710E60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B3E37-E7CB-473E-98CC-EA085E8A1C4F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CCE94487-264F-489D-8EA8-7CB86F52D0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225" y="606510"/>
            <a:ext cx="7848600" cy="7286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HIER TITEL IN VERSALIEN EINFÜGEN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1B5228AE-CD93-0043-9677-7F1D12BDD769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771687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78">
          <p15:clr>
            <a:srgbClr val="FBAE40"/>
          </p15:clr>
        </p15:guide>
        <p15:guide id="2" pos="298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FD3C8-2D8F-49CF-AEDC-B6410DBDF4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238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HIER TITEL IN VERSALIEN EINFÜGEN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64DEA37-33CE-4BC2-828B-6989E0910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225" y="1268016"/>
            <a:ext cx="3753384" cy="610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987088C-F9C1-4195-ADB3-C5BC0DDCD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42916" y="1268016"/>
            <a:ext cx="3774022" cy="610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8A8BB69-5837-4E46-9DA6-9936B0841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A5525-B7A2-C643-958F-AD30126710ED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0DAE434-49A1-4F05-B28D-7DFE8D6B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CA825F0-A7CE-490C-810C-607C8BEB1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29F2-15A8-41B1-9F61-E59362F7F1ED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0F861DFC-7332-47EA-8BDC-CAD46079EE2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57225" y="1878806"/>
            <a:ext cx="3753384" cy="277177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CDDE1DF5-9BA8-4588-8C71-7A9682C10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2916" y="1878806"/>
            <a:ext cx="3753384" cy="277177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2F8BE287-3351-FD4D-89B9-352C470333E6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24266137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21ED7B3-22AC-4052-AE31-FB30EFE5F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4461-CA90-514C-A35A-26A78861F162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FBCF81-93C2-43A3-BCB6-B60820632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AA7813-12B2-44BA-9E80-2E75D8A0B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B3E37-E7CB-473E-98CC-EA085E8A1C4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BAAAAD1E-C82C-D345-B17C-B045605748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836844"/>
            <a:ext cx="7848600" cy="5371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HIER TITEL IN VERSALIEN EINFÜGEN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9C2D603-EDC7-7943-B647-E5920BDFDFCF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24121765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andard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2DFE88A-3502-442B-B87D-0C7EEC5D0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9F890-150E-9E4F-9516-9C3118D0432E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F7D4277-FB91-45EE-9FA1-945830E27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9C7B419-72DD-4DC5-A02D-A01900EAF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B3E37-E7CB-473E-98CC-EA085E8A1C4F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838047BD-94EE-9844-84A7-C44FD9AF0BCD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37857235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allgem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57CB81E2-10AB-4A5A-B3DA-02F87BA3BA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700" y="1194197"/>
            <a:ext cx="8496300" cy="39493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16BBA-E557-174F-9F47-A246EABCA491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ACE2-1BC1-403E-B945-F9B70B2E92A7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1D3AF9E-1737-4290-9CDF-CEF8966ED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390544"/>
            <a:ext cx="7848600" cy="990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875" i="1"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D14C73C-8B6F-D846-824D-B0A79C1CCFED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24541820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 mit Überschrif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EE1833-B22A-4FF2-A2CF-954411FDD4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3695" y="1136512"/>
            <a:ext cx="3848099" cy="273845"/>
          </a:xfrm>
        </p:spPr>
        <p:txBody>
          <a:bodyPr anchor="t">
            <a:normAutofit/>
          </a:bodyPr>
          <a:lstStyle>
            <a:lvl1pPr marL="0" indent="0"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BILDÜBERSCHRIFT 1 IN VERSALIEN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115B0C1-DEE9-4AC5-B8AF-E6CEC736FCFE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8910" y="1136512"/>
            <a:ext cx="3847390" cy="273845"/>
          </a:xfrm>
        </p:spPr>
        <p:txBody>
          <a:bodyPr anchor="t">
            <a:normAutofit/>
          </a:bodyPr>
          <a:lstStyle>
            <a:lvl1pPr marL="0" indent="0">
              <a:buNone/>
              <a:defRPr sz="1350" b="0" i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BILDÜBERSCHRIFT 2 IN VERSALIEN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672A44D-9EA5-4973-BF81-F6A558A4F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BCAD-68BC-5346-859B-B06129285E51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F78E044-7B77-4048-B926-0F3C1495E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7E4BEB7-3A41-41D7-A8F4-4CCF07619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B3E37-E7CB-473E-98CC-EA085E8A1C4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3632272B-ED07-4B00-85B8-F8D4C541F7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701" y="1622511"/>
            <a:ext cx="3753384" cy="14347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D6738182-F886-4FA1-B7D7-371FB4A184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42916" y="1622511"/>
            <a:ext cx="3753384" cy="14347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2E3933DF-DBA7-4254-B94C-4AD2D57C43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52987" y="3269412"/>
            <a:ext cx="3848099" cy="1354973"/>
          </a:xfrm>
        </p:spPr>
        <p:txBody>
          <a:bodyPr anchor="t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Optional: Bildunterschrift 1 hier einfügen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D291BA23-ED90-4ACD-A58E-985A128848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8202" y="3269412"/>
            <a:ext cx="3847390" cy="1354976"/>
          </a:xfrm>
        </p:spPr>
        <p:txBody>
          <a:bodyPr anchor="t">
            <a:norm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Optional: Bildunterschrift 2 hier einfügen</a:t>
            </a:r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7D5F7A37-4A8B-F040-9BC8-93FD5FA04E8E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3278173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2">
          <p15:clr>
            <a:srgbClr val="FBAE40"/>
          </p15:clr>
        </p15:guide>
        <p15:guide id="2" pos="2778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. Aufzählung mit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5CD702-64EE-4A22-8437-152E8D632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680198"/>
            <a:ext cx="8172450" cy="571130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buNone/>
              <a:defRPr sz="1350">
                <a:latin typeface="+mn-lt"/>
              </a:defRPr>
            </a:lvl1pPr>
            <a:lvl2pPr marL="342900" indent="0">
              <a:buNone/>
              <a:defRPr sz="1200"/>
            </a:lvl2pPr>
            <a:lvl3pPr marL="685800" indent="0">
              <a:buFont typeface="Arial" panose="020B0604020202020204" pitchFamily="34" charset="0"/>
              <a:buNone/>
              <a:defRPr sz="105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B30BBC-A824-4666-BF02-1AB0EA09D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5ECB-B581-CB41-8323-F33C193910FF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ED0220-CF3A-4EA9-B81B-446A2087A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0CD49F-D340-43C2-8353-76FE46A9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B3E37-E7CB-473E-98CC-EA085E8A1C4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5E535BFB-F6C4-4146-B56C-1F02DB4C352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90776" y="2737328"/>
            <a:ext cx="6105525" cy="1913253"/>
          </a:xfrm>
          <a:prstGeom prst="rect">
            <a:avLst/>
          </a:prstGeom>
        </p:spPr>
        <p:txBody>
          <a:bodyPr lIns="72000" tIns="36000" rIns="0" bIns="36000" numCol="1">
            <a:normAutofit/>
          </a:bodyPr>
          <a:lstStyle>
            <a:lvl1pPr marL="171450" indent="-171450" algn="l">
              <a:buClr>
                <a:schemeClr val="tx2"/>
              </a:buClr>
              <a:defRPr sz="1800">
                <a:latin typeface="+mn-lt"/>
              </a:defRPr>
            </a:lvl1pPr>
            <a:lvl2pPr algn="l">
              <a:buClr>
                <a:schemeClr val="accent1"/>
              </a:buClr>
              <a:defRPr sz="1500">
                <a:latin typeface="+mn-lt"/>
              </a:defRPr>
            </a:lvl2pPr>
            <a:lvl3pPr algn="l">
              <a:buClr>
                <a:schemeClr val="accent1"/>
              </a:buClr>
              <a:defRPr sz="1350">
                <a:latin typeface="+mn-lt"/>
              </a:defRPr>
            </a:lvl3pPr>
            <a:lvl4pPr algn="l">
              <a:buClr>
                <a:schemeClr val="accent1"/>
              </a:buClr>
              <a:defRPr sz="1200">
                <a:latin typeface="+mn-lt"/>
              </a:defRPr>
            </a:lvl4pPr>
            <a:lvl5pPr algn="l">
              <a:buClr>
                <a:schemeClr val="accent1"/>
              </a:buClr>
              <a:defRPr sz="120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3CCDD2A8-0C17-46BD-BE7F-28D02DCBC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606510"/>
            <a:ext cx="8181975" cy="7286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HIER TITEL IN VERSALIEN EINFÜGEN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6493380F-3B52-334B-B468-0DBBB155F4A2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4268139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. Aufzählung mittig blau">
    <p:bg>
      <p:bgPr>
        <a:solidFill>
          <a:schemeClr val="tx2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E1222A3-E021-4B3A-BE1D-672B5EE16E33}"/>
              </a:ext>
            </a:extLst>
          </p:cNvPr>
          <p:cNvSpPr/>
          <p:nvPr userDrawn="1"/>
        </p:nvSpPr>
        <p:spPr>
          <a:xfrm>
            <a:off x="657226" y="1194196"/>
            <a:ext cx="8486775" cy="394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 algn="ctr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35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5CD702-64EE-4A22-8437-152E8D632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3417308"/>
            <a:ext cx="7448550" cy="1233274"/>
          </a:xfrm>
          <a:prstGeom prst="rect">
            <a:avLst/>
          </a:prstGeom>
        </p:spPr>
        <p:txBody>
          <a:bodyPr numCol="2">
            <a:normAutofit/>
          </a:bodyPr>
          <a:lstStyle>
            <a:lvl1pPr marL="0" indent="0">
              <a:lnSpc>
                <a:spcPts val="1950"/>
              </a:lnSpc>
              <a:buNone/>
              <a:defRPr sz="1350">
                <a:latin typeface="+mn-lt"/>
              </a:defRPr>
            </a:lvl1pPr>
            <a:lvl2pPr marL="342900" indent="0">
              <a:buNone/>
              <a:defRPr sz="1200"/>
            </a:lvl2pPr>
            <a:lvl3pPr marL="685800" indent="0">
              <a:buFont typeface="Arial" panose="020B0604020202020204" pitchFamily="34" charset="0"/>
              <a:buNone/>
              <a:defRPr sz="105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B30BBC-A824-4666-BF02-1AB0EA09D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D6AE-5E24-204F-9037-9595614487DB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ED0220-CF3A-4EA9-B81B-446A2087A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0CD49F-D340-43C2-8353-76FE46A9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B3E37-E7CB-473E-98CC-EA085E8A1C4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5E535BFB-F6C4-4146-B56C-1F02DB4C352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066800" y="1468269"/>
            <a:ext cx="7429500" cy="1913253"/>
          </a:xfrm>
          <a:prstGeom prst="rect">
            <a:avLst/>
          </a:prstGeom>
        </p:spPr>
        <p:txBody>
          <a:bodyPr numCol="1">
            <a:normAutofit/>
          </a:bodyPr>
          <a:lstStyle>
            <a:lvl1pPr algn="l" defTabSz="1947863">
              <a:lnSpc>
                <a:spcPts val="2700"/>
              </a:lnSpc>
              <a:buClr>
                <a:schemeClr val="tx2"/>
              </a:buClr>
              <a:defRPr sz="1800">
                <a:latin typeface="+mn-lt"/>
              </a:defRPr>
            </a:lvl1pPr>
            <a:lvl2pPr marL="538163" indent="-204788" algn="l">
              <a:lnSpc>
                <a:spcPts val="2700"/>
              </a:lnSpc>
              <a:buClr>
                <a:schemeClr val="accent1"/>
              </a:buClr>
              <a:defRPr sz="1500">
                <a:latin typeface="+mn-lt"/>
              </a:defRPr>
            </a:lvl2pPr>
            <a:lvl3pPr algn="l">
              <a:lnSpc>
                <a:spcPts val="2700"/>
              </a:lnSpc>
              <a:buClr>
                <a:schemeClr val="accent1"/>
              </a:buClr>
              <a:defRPr sz="1350">
                <a:latin typeface="+mn-lt"/>
              </a:defRPr>
            </a:lvl3pPr>
            <a:lvl4pPr algn="l">
              <a:lnSpc>
                <a:spcPts val="2700"/>
              </a:lnSpc>
              <a:buClr>
                <a:schemeClr val="accent1"/>
              </a:buClr>
              <a:defRPr sz="1200">
                <a:latin typeface="+mn-lt"/>
              </a:defRPr>
            </a:lvl4pPr>
            <a:lvl5pPr algn="l">
              <a:lnSpc>
                <a:spcPts val="2700"/>
              </a:lnSpc>
              <a:buClr>
                <a:schemeClr val="accent1"/>
              </a:buClr>
              <a:defRPr sz="120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00ABCC48-F40A-4325-8648-1AEF602FF8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225" y="587281"/>
            <a:ext cx="7848600" cy="7286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HIER TITEL IN VERSALIEN EINFÜGEN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B3E224C9-A2FA-A64D-8454-C5F4B39BAD63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chemeClr val="bg1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2275297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itat">
    <p:bg>
      <p:bgPr>
        <a:solidFill>
          <a:schemeClr val="tx2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64860-F903-4A1A-B4EF-3385E33A23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1194198"/>
            <a:ext cx="7848600" cy="2227659"/>
          </a:xfrm>
        </p:spPr>
        <p:txBody>
          <a:bodyPr anchor="b">
            <a:normAutofit/>
          </a:bodyPr>
          <a:lstStyle>
            <a:lvl1pPr>
              <a:lnSpc>
                <a:spcPts val="1875"/>
              </a:lnSpc>
              <a:defRPr sz="1875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»Mastertitelformat bearbeiten«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00CA9F-5938-4363-AADF-F20CC2E47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05076" y="3442098"/>
            <a:ext cx="6005513" cy="1125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C51317-1551-4443-9471-A027A51B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BA9D26-C8A2-B049-AEA4-E50923ADCED4}" type="datetime1">
              <a:rPr lang="de-DE" smtClean="0"/>
              <a:pPr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FD2B53-991D-46B1-B30F-5C0F5D7EE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092FF8-BF70-4A92-B640-F06294E1A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CB3E37-E7CB-473E-98CC-EA085E8A1C4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2159937-35D9-ED4C-9763-7F4C385C194B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chemeClr val="bg1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36154978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50" y="1194197"/>
            <a:ext cx="7848600" cy="651695"/>
          </a:xfrm>
        </p:spPr>
        <p:txBody>
          <a:bodyPr anchor="b">
            <a:normAutofit/>
          </a:bodyPr>
          <a:lstStyle>
            <a:lvl1pPr>
              <a:defRPr sz="1875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HIER TITEL IN VERSALIEN EINFÜGEN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5CD702-64EE-4A22-8437-152E8D632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1845892"/>
            <a:ext cx="5648325" cy="28046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950"/>
              </a:lnSpc>
              <a:buNone/>
              <a:defRPr sz="1350">
                <a:latin typeface="+mn-lt"/>
              </a:defRPr>
            </a:lvl1pPr>
            <a:lvl2pPr marL="342900" indent="0">
              <a:lnSpc>
                <a:spcPts val="1950"/>
              </a:lnSpc>
              <a:buNone/>
              <a:defRPr sz="1200">
                <a:latin typeface="+mn-lt"/>
              </a:defRPr>
            </a:lvl2pPr>
            <a:lvl3pPr marL="685800" indent="0">
              <a:lnSpc>
                <a:spcPts val="1950"/>
              </a:lnSpc>
              <a:buNone/>
              <a:defRPr sz="1050">
                <a:latin typeface="+mn-lt"/>
              </a:defRPr>
            </a:lvl3pPr>
            <a:lvl4pPr marL="1028700" indent="0">
              <a:lnSpc>
                <a:spcPts val="1950"/>
              </a:lnSpc>
              <a:buNone/>
              <a:defRPr sz="900">
                <a:latin typeface="+mn-lt"/>
              </a:defRPr>
            </a:lvl4pPr>
            <a:lvl5pPr marL="1371600" indent="0">
              <a:lnSpc>
                <a:spcPts val="1950"/>
              </a:lnSpc>
              <a:buNone/>
              <a:defRPr sz="90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B30BBC-A824-4666-BF02-1AB0EA09D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2C27-650E-A248-8F95-40C8953C8255}" type="datetime1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ED0220-CF3A-4EA9-B81B-446A2087A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0CD49F-D340-43C2-8353-76FE46A9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B3E37-E7CB-473E-98CC-EA085E8A1C4F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7A72320-CCE1-514D-A173-045616AC8F0B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2541665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98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E8328A-BA0D-4FC3-96CC-C03A465CA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225" y="606510"/>
            <a:ext cx="7839074" cy="728696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 dirty="0"/>
              <a:t>HIER TITEL IN VERSALIEN EINFÜGEN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5CD702-64EE-4A22-8437-152E8D632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335206"/>
            <a:ext cx="7848600" cy="3315376"/>
          </a:xfrm>
          <a:prstGeom prst="rect">
            <a:avLst/>
          </a:prstGeom>
        </p:spPr>
        <p:txBody>
          <a:bodyPr numCol="2">
            <a:normAutofit/>
          </a:bodyPr>
          <a:lstStyle>
            <a:lvl1pPr marL="0" indent="0">
              <a:lnSpc>
                <a:spcPts val="1950"/>
              </a:lnSpc>
              <a:buNone/>
              <a:defRPr sz="1200"/>
            </a:lvl1pPr>
            <a:lvl2pPr marL="342900" indent="0">
              <a:lnSpc>
                <a:spcPts val="1950"/>
              </a:lnSpc>
              <a:buNone/>
              <a:defRPr sz="1050"/>
            </a:lvl2pPr>
            <a:lvl3pPr marL="685800" indent="0">
              <a:lnSpc>
                <a:spcPts val="1950"/>
              </a:lnSpc>
              <a:buNone/>
              <a:defRPr sz="900"/>
            </a:lvl3pPr>
            <a:lvl4pPr marL="1028700" indent="0">
              <a:lnSpc>
                <a:spcPts val="1950"/>
              </a:lnSpc>
              <a:buNone/>
              <a:defRPr sz="825"/>
            </a:lvl4pPr>
            <a:lvl5pPr marL="1371600" indent="0">
              <a:lnSpc>
                <a:spcPts val="1950"/>
              </a:lnSpc>
              <a:buNone/>
              <a:defRPr sz="82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B30BBC-A824-4666-BF02-1AB0EA09D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5B032-6BA6-B546-908E-D03B0ACBD5EF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ED0220-CF3A-4EA9-B81B-446A2087A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0CD49F-D340-43C2-8353-76FE46A9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B3E37-E7CB-473E-98CC-EA085E8A1C4F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FA6DB48-4996-FA4C-A6E2-BC7B09D1F46A}"/>
              </a:ext>
            </a:extLst>
          </p:cNvPr>
          <p:cNvSpPr txBox="1">
            <a:spLocks/>
          </p:cNvSpPr>
          <p:nvPr userDrawn="1"/>
        </p:nvSpPr>
        <p:spPr>
          <a:xfrm>
            <a:off x="3919044" y="216021"/>
            <a:ext cx="5007124" cy="1276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Foundry Form Sans Demi" panose="0200070005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e-DE" sz="750" b="1" i="0" dirty="0">
                <a:solidFill>
                  <a:srgbClr val="53606B"/>
                </a:solidFill>
                <a:latin typeface="+mj-lt"/>
              </a:rPr>
              <a:t>JUSTUS-LIEBIG-UNIVERSITÄT GIESSEN</a:t>
            </a:r>
          </a:p>
        </p:txBody>
      </p:sp>
    </p:spTree>
    <p:extLst>
      <p:ext uri="{BB962C8B-B14F-4D97-AF65-F5344CB8AC3E}">
        <p14:creationId xmlns:p14="http://schemas.microsoft.com/office/powerpoint/2010/main" val="26501029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AAF7A20-CA0E-4D2A-81F6-A36F0D66C8FF}"/>
              </a:ext>
            </a:extLst>
          </p:cNvPr>
          <p:cNvSpPr/>
          <p:nvPr userDrawn="1"/>
        </p:nvSpPr>
        <p:spPr>
          <a:xfrm>
            <a:off x="647700" y="1194198"/>
            <a:ext cx="8496300" cy="27347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013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760FC-B10E-6E42-92F6-EEFD05775828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ACE2-1BC1-403E-B945-F9B70B2E92A7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256105D-936D-4BCF-BF19-DD391F1490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608463"/>
            <a:ext cx="8496300" cy="1015925"/>
          </a:xfrm>
          <a:prstGeom prst="rect">
            <a:avLst/>
          </a:prstGeom>
          <a:solidFill>
            <a:schemeClr val="tx2">
              <a:alpha val="90000"/>
            </a:schemeClr>
          </a:solidFill>
        </p:spPr>
        <p:txBody>
          <a:bodyPr anchor="ctr">
            <a:normAutofit/>
          </a:bodyPr>
          <a:lstStyle>
            <a:lvl1pPr marL="203597" indent="0">
              <a:buNone/>
              <a:tabLst>
                <a:tab pos="251817" algn="l"/>
              </a:tabLst>
              <a:defRPr sz="2025" b="1" i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ABSCHIEDSFORMEL IN VERSALIEN EINFÜGEN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B82ABF4-A05A-4073-A8FA-DD776FECE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998" y="250031"/>
            <a:ext cx="2009152" cy="188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254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A9FE225-1CA0-49F8-AA81-F5B37B098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844372"/>
            <a:ext cx="7848600" cy="537128"/>
          </a:xfrm>
          <a:prstGeom prst="rect">
            <a:avLst/>
          </a:prstGeom>
        </p:spPr>
        <p:txBody>
          <a:bodyPr vert="horz" lIns="91426" tIns="45712" rIns="91426" bIns="45712" rtlCol="0" anchor="ctr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15" name="Datumsplatzhalter 1"/>
          <p:cNvSpPr>
            <a:spLocks noGrp="1"/>
          </p:cNvSpPr>
          <p:nvPr>
            <p:ph type="dt" sz="half" idx="2"/>
          </p:nvPr>
        </p:nvSpPr>
        <p:spPr>
          <a:xfrm>
            <a:off x="552086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247E35D3-E5B4-47CF-BAC7-149B8FDA0128}" type="datetime1">
              <a:rPr lang="de-DE" smtClean="0"/>
              <a:pPr/>
              <a:t>12.10.2026</a:t>
            </a:fld>
            <a:endParaRPr lang="de-DE" dirty="0"/>
          </a:p>
        </p:txBody>
      </p:sp>
      <p:sp>
        <p:nvSpPr>
          <p:cNvPr id="1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264372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7" name="Foliennummernplatzhalter 13"/>
          <p:cNvSpPr>
            <a:spLocks noGrp="1"/>
          </p:cNvSpPr>
          <p:nvPr>
            <p:ph type="sldNum" sz="quarter" idx="4"/>
          </p:nvPr>
        </p:nvSpPr>
        <p:spPr>
          <a:xfrm>
            <a:off x="6738659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4A8F6D1-198D-482E-9F34-2BE0E1C9CD6A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212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54" r:id="rId2"/>
    <p:sldLayoutId id="2147483744" r:id="rId3"/>
    <p:sldLayoutId id="2147483755" r:id="rId4"/>
    <p:sldLayoutId id="2147483708" r:id="rId5"/>
    <p:sldLayoutId id="2147483751" r:id="rId6"/>
    <p:sldLayoutId id="2147483756" r:id="rId7"/>
    <p:sldLayoutId id="2147483745" r:id="rId8"/>
    <p:sldLayoutId id="2147483752" r:id="rId9"/>
    <p:sldLayoutId id="2147483741" r:id="rId10"/>
    <p:sldLayoutId id="2147483737" r:id="rId11"/>
    <p:sldLayoutId id="2147483740" r:id="rId12"/>
    <p:sldLayoutId id="2147483748" r:id="rId13"/>
    <p:sldLayoutId id="2147483749" r:id="rId14"/>
    <p:sldLayoutId id="2147483738" r:id="rId15"/>
    <p:sldLayoutId id="2147483750" r:id="rId16"/>
    <p:sldLayoutId id="2147483689" r:id="rId17"/>
    <p:sldLayoutId id="2147483747" r:id="rId18"/>
    <p:sldLayoutId id="2147483753" r:id="rId19"/>
    <p:sldLayoutId id="2147483772" r:id="rId20"/>
  </p:sldLayoutIdLst>
  <p:hf hdr="0"/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spcAft>
          <a:spcPts val="5200"/>
        </a:spcAft>
        <a:buNone/>
        <a:defRPr sz="3600" kern="2000" spc="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 userDrawn="1">
          <p15:clr>
            <a:srgbClr val="F26B43"/>
          </p15:clr>
        </p15:guide>
        <p15:guide id="2" orient="horz" pos="3884" userDrawn="1">
          <p15:clr>
            <a:srgbClr val="F26B43"/>
          </p15:clr>
        </p15:guide>
        <p15:guide id="3" pos="204" userDrawn="1">
          <p15:clr>
            <a:srgbClr val="F26B43"/>
          </p15:clr>
        </p15:guide>
        <p15:guide id="4" pos="5556" userDrawn="1">
          <p15:clr>
            <a:srgbClr val="F26B43"/>
          </p15:clr>
        </p15:guide>
        <p15:guide id="5" orient="horz" pos="1003" userDrawn="1">
          <p15:clr>
            <a:srgbClr val="F26B43"/>
          </p15:clr>
        </p15:guide>
        <p15:guide id="6" pos="408" userDrawn="1">
          <p15:clr>
            <a:srgbClr val="C35EA4"/>
          </p15:clr>
        </p15:guide>
        <p15:guide id="7" orient="horz" pos="3680" userDrawn="1">
          <p15:clr>
            <a:srgbClr val="F26B43"/>
          </p15:clr>
        </p15:guide>
        <p15:guide id="8" pos="535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25D1373-9D0F-4A57-9808-D1CE03816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3927A6-C004-49C7-B84D-EFA116B04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3EFEE2-A80E-4B3A-BA5F-522FD834E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EF11A-554E-4D58-9005-E1BDEC036E67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CDCD2C-2802-48B8-B21B-86CFAB9D37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68DD2D-1EB9-40F0-A946-2B99886063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AE39F-3D71-4C86-A10A-305C8AB48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268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F6504D4-5F40-7E49-BB84-ABFF6203D8FD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9728ACE2-1BC1-403E-B945-F9B70B2E92A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A9FE225-1CA0-49F8-AA81-F5B37B098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844372"/>
            <a:ext cx="7848600" cy="537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59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spcAft>
          <a:spcPts val="3900"/>
        </a:spcAft>
        <a:buNone/>
        <a:defRPr sz="2700" kern="2000" spc="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>
          <p15:clr>
            <a:srgbClr val="F26B43"/>
          </p15:clr>
        </p15:guide>
        <p15:guide id="2" orient="horz" pos="3884">
          <p15:clr>
            <a:srgbClr val="F26B43"/>
          </p15:clr>
        </p15:guide>
        <p15:guide id="3" pos="204">
          <p15:clr>
            <a:srgbClr val="F26B43"/>
          </p15:clr>
        </p15:guide>
        <p15:guide id="4" pos="5556">
          <p15:clr>
            <a:srgbClr val="F26B43"/>
          </p15:clr>
        </p15:guide>
        <p15:guide id="5" orient="horz" pos="1003">
          <p15:clr>
            <a:srgbClr val="F26B43"/>
          </p15:clr>
        </p15:guide>
        <p15:guide id="6" pos="408">
          <p15:clr>
            <a:srgbClr val="C35EA4"/>
          </p15:clr>
        </p15:guide>
        <p15:guide id="7" orient="horz" pos="3680">
          <p15:clr>
            <a:srgbClr val="F26B43"/>
          </p15:clr>
        </p15:guide>
        <p15:guide id="8" pos="53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s://www.uni-giessen.de/fbz/fb03/institutefb03/elementarbildung/abteilungen" TargetMode="External"/><Relationship Id="rId9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uni-giessen.de/de/mug/7/7_80_ab_2023" TargetMode="Externa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://134.176.7.40/jlu.standort.php?id=167651&amp;lang=d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-giessen.de/de/fbz/fb03/institutefb03/elementarbildung/studium/Infos/Info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A314C268-9EC1-417D-9574-4E22826CB3EE}"/>
              </a:ext>
            </a:extLst>
          </p:cNvPr>
          <p:cNvSpPr/>
          <p:nvPr/>
        </p:nvSpPr>
        <p:spPr>
          <a:xfrm>
            <a:off x="0" y="3169920"/>
            <a:ext cx="8820150" cy="1462804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Untertitel 1">
            <a:extLst>
              <a:ext uri="{FF2B5EF4-FFF2-40B4-BE49-F238E27FC236}">
                <a16:creationId xmlns:a16="http://schemas.microsoft.com/office/drawing/2014/main" id="{7039ADE7-13FC-4A4A-A0D5-448EA70D3A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/>
              <a:t>Prof. Dr. Jan-Hendrik Hinzke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00AC59C-383E-1C45-ACF6-FF9BAD569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Erziehungswissenschaft als Bildungswissenschaft </a:t>
            </a:r>
            <a:br>
              <a:rPr lang="de-DE" dirty="0"/>
            </a:br>
            <a:r>
              <a:rPr lang="de-DE" dirty="0"/>
              <a:t>im Lehramtsstudium</a:t>
            </a:r>
          </a:p>
        </p:txBody>
      </p:sp>
      <p:sp>
        <p:nvSpPr>
          <p:cNvPr id="3" name="Untertitel 1">
            <a:extLst>
              <a:ext uri="{FF2B5EF4-FFF2-40B4-BE49-F238E27FC236}">
                <a16:creationId xmlns:a16="http://schemas.microsoft.com/office/drawing/2014/main" id="{2C136B0B-936E-59F9-5766-66612FA8D88B}"/>
              </a:ext>
            </a:extLst>
          </p:cNvPr>
          <p:cNvSpPr txBox="1">
            <a:spLocks/>
          </p:cNvSpPr>
          <p:nvPr/>
        </p:nvSpPr>
        <p:spPr>
          <a:xfrm>
            <a:off x="647701" y="4377772"/>
            <a:ext cx="7848599" cy="21451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WiSe</a:t>
            </a:r>
            <a:r>
              <a:rPr lang="de-DE" dirty="0"/>
              <a:t> 2026/2027 – 28.09.2026</a:t>
            </a:r>
          </a:p>
        </p:txBody>
      </p:sp>
    </p:spTree>
    <p:extLst>
      <p:ext uri="{BB962C8B-B14F-4D97-AF65-F5344CB8AC3E}">
        <p14:creationId xmlns:p14="http://schemas.microsoft.com/office/powerpoint/2010/main" val="2010097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0D55D388-10CE-814F-CD64-5A081252E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5" y="707597"/>
            <a:ext cx="8637588" cy="4059666"/>
          </a:xfrm>
          <a:prstGeom prst="rect">
            <a:avLst/>
          </a:prstGeom>
          <a:noFill/>
        </p:spPr>
      </p:pic>
      <p:sp>
        <p:nvSpPr>
          <p:cNvPr id="5" name="Datumsplatzhalter 4" hidden="1">
            <a:extLst>
              <a:ext uri="{FF2B5EF4-FFF2-40B4-BE49-F238E27FC236}">
                <a16:creationId xmlns:a16="http://schemas.microsoft.com/office/drawing/2014/main" id="{C41EC7A7-4405-2C77-D1A2-11E18981905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52086" y="4767263"/>
            <a:ext cx="2133600" cy="27463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dirty="0"/>
              <a:t>28.09.2026</a:t>
            </a:r>
            <a:endParaRPr lang="de-DE"/>
          </a:p>
        </p:txBody>
      </p:sp>
      <p:sp>
        <p:nvSpPr>
          <p:cNvPr id="7" name="Foliennummernplatzhalter 6" hidden="1">
            <a:extLst>
              <a:ext uri="{FF2B5EF4-FFF2-40B4-BE49-F238E27FC236}">
                <a16:creationId xmlns:a16="http://schemas.microsoft.com/office/drawing/2014/main" id="{46359375-0C8F-8A5A-7395-0F73DC6E32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738659" y="4767263"/>
            <a:ext cx="2133600" cy="27463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4A8F6D1-198D-482E-9F34-2BE0E1C9CD6A}" type="slidenum">
              <a:rPr lang="de-DE" smtClean="0"/>
              <a:pPr>
                <a:spcAft>
                  <a:spcPts val="600"/>
                </a:spcAft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22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7"/>
          </p:nvPr>
        </p:nvSpPr>
        <p:spPr>
          <a:xfrm>
            <a:off x="535562" y="1200150"/>
            <a:ext cx="7673256" cy="33242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Was ist Erziehungswissenschaft / Schulpädagogik?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Wer sind wir?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Grundmodul: Inhalte, Veranstaltungen, Prüfung, Anmeldeverfahren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Ausblick auf Aufbaumodule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0"/>
          </p:nvPr>
        </p:nvSpPr>
        <p:spPr>
          <a:xfrm>
            <a:off x="6738659" y="4767263"/>
            <a:ext cx="2133600" cy="274637"/>
          </a:xfrm>
        </p:spPr>
        <p:txBody>
          <a:bodyPr/>
          <a:lstStyle/>
          <a:p>
            <a:fld id="{14A8F6D1-198D-482E-9F34-2BE0E1C9CD6A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111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2E806E-D1BE-4626-B108-3917FC12A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 von Lehrkräften </a:t>
            </a:r>
            <a:r>
              <a:rPr lang="de-DE" sz="2000" dirty="0"/>
              <a:t>(KMK, 2022)</a:t>
            </a:r>
            <a:endParaRPr lang="de-DE" dirty="0"/>
          </a:p>
        </p:txBody>
      </p:sp>
      <p:sp>
        <p:nvSpPr>
          <p:cNvPr id="5" name="Datumsplatzhalter 4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DE" dirty="0"/>
              <a:t>30.09.2024</a:t>
            </a:r>
            <a:endParaRPr lang="de-DE"/>
          </a:p>
        </p:txBody>
      </p:sp>
      <p:sp>
        <p:nvSpPr>
          <p:cNvPr id="7" name="Foliennummernplatzhalter 6" hidden="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14A8F6D1-198D-482E-9F34-2BE0E1C9CD6A}" type="slidenum">
              <a:rPr lang="de-DE" smtClean="0"/>
              <a:pPr>
                <a:spcAft>
                  <a:spcPts val="600"/>
                </a:spcAft>
              </a:pPr>
              <a:t>4</a:t>
            </a:fld>
            <a:endParaRPr lang="de-DE"/>
          </a:p>
        </p:txBody>
      </p:sp>
      <p:pic>
        <p:nvPicPr>
          <p:cNvPr id="8" name="Grafik 4">
            <a:extLst>
              <a:ext uri="{FF2B5EF4-FFF2-40B4-BE49-F238E27FC236}">
                <a16:creationId xmlns:a16="http://schemas.microsoft.com/office/drawing/2014/main" id="{C74B10A0-91D2-4D82-978C-B7691347B8E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3"/>
          <a:srcRect t="7160" b="8571"/>
          <a:stretch/>
        </p:blipFill>
        <p:spPr>
          <a:xfrm>
            <a:off x="2049887" y="1600200"/>
            <a:ext cx="5222027" cy="2933700"/>
          </a:xfrm>
          <a:prstGeom prst="rect">
            <a:avLst/>
          </a:prstGeom>
        </p:spPr>
      </p:pic>
      <p:sp>
        <p:nvSpPr>
          <p:cNvPr id="9" name="Sprechblase: rechteckig mit abgerundeten Ecken 8">
            <a:extLst>
              <a:ext uri="{FF2B5EF4-FFF2-40B4-BE49-F238E27FC236}">
                <a16:creationId xmlns:a16="http://schemas.microsoft.com/office/drawing/2014/main" id="{375B1008-30F4-45B7-8B04-C106F387F68F}"/>
              </a:ext>
            </a:extLst>
          </p:cNvPr>
          <p:cNvSpPr/>
          <p:nvPr/>
        </p:nvSpPr>
        <p:spPr>
          <a:xfrm>
            <a:off x="658139" y="1482008"/>
            <a:ext cx="2628900" cy="934979"/>
          </a:xfrm>
          <a:prstGeom prst="wedgeRoundRectCallout">
            <a:avLst>
              <a:gd name="adj1" fmla="val 75689"/>
              <a:gd name="adj2" fmla="val 1971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Unterrichten: Fachleute für Lehren und Lernen</a:t>
            </a:r>
          </a:p>
        </p:txBody>
      </p:sp>
      <p:sp>
        <p:nvSpPr>
          <p:cNvPr id="11" name="Sprechblase: rechteckig mit abgerundeten Ecken 10">
            <a:extLst>
              <a:ext uri="{FF2B5EF4-FFF2-40B4-BE49-F238E27FC236}">
                <a16:creationId xmlns:a16="http://schemas.microsoft.com/office/drawing/2014/main" id="{10AB7570-E28B-41D0-9EDB-41FE0626A65B}"/>
              </a:ext>
            </a:extLst>
          </p:cNvPr>
          <p:cNvSpPr/>
          <p:nvPr/>
        </p:nvSpPr>
        <p:spPr>
          <a:xfrm>
            <a:off x="5957464" y="1395379"/>
            <a:ext cx="2628900" cy="934979"/>
          </a:xfrm>
          <a:prstGeom prst="wedgeRoundRectCallout">
            <a:avLst>
              <a:gd name="adj1" fmla="val -79529"/>
              <a:gd name="adj2" fmla="val 2460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Erziehen: Einfluss auf Entwicklung von Schüler:innen nehmen</a:t>
            </a:r>
          </a:p>
        </p:txBody>
      </p:sp>
      <p:sp>
        <p:nvSpPr>
          <p:cNvPr id="12" name="Sprechblase: rechteckig mit abgerundeten Ecken 11">
            <a:extLst>
              <a:ext uri="{FF2B5EF4-FFF2-40B4-BE49-F238E27FC236}">
                <a16:creationId xmlns:a16="http://schemas.microsoft.com/office/drawing/2014/main" id="{21729EE0-BFAF-4FA4-ADA1-28C0C5679855}"/>
              </a:ext>
            </a:extLst>
          </p:cNvPr>
          <p:cNvSpPr/>
          <p:nvPr/>
        </p:nvSpPr>
        <p:spPr>
          <a:xfrm>
            <a:off x="6360366" y="2970099"/>
            <a:ext cx="2628900" cy="971595"/>
          </a:xfrm>
          <a:prstGeom prst="wedgeRoundRectCallout">
            <a:avLst>
              <a:gd name="adj1" fmla="val -62572"/>
              <a:gd name="adj2" fmla="val -9014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Beurteilen: gerecht und verantwortungsvoll beurteilen </a:t>
            </a:r>
          </a:p>
        </p:txBody>
      </p:sp>
      <p:sp>
        <p:nvSpPr>
          <p:cNvPr id="13" name="Sprechblase: rechteckig mit abgerundeten Ecken 12">
            <a:extLst>
              <a:ext uri="{FF2B5EF4-FFF2-40B4-BE49-F238E27FC236}">
                <a16:creationId xmlns:a16="http://schemas.microsoft.com/office/drawing/2014/main" id="{FDC5B127-72CB-48EB-998E-2253BF44ADD2}"/>
              </a:ext>
            </a:extLst>
          </p:cNvPr>
          <p:cNvSpPr/>
          <p:nvPr/>
        </p:nvSpPr>
        <p:spPr>
          <a:xfrm>
            <a:off x="522622" y="2988406"/>
            <a:ext cx="2628900" cy="934979"/>
          </a:xfrm>
          <a:prstGeom prst="wedgeRoundRectCallout">
            <a:avLst>
              <a:gd name="adj1" fmla="val 45254"/>
              <a:gd name="adj2" fmla="val -8419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Innovieren: eigene Kompetenzen ständig weiterentwickeln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D8917FE-A7EB-4AC0-AD48-3E4AAEB32222}"/>
              </a:ext>
            </a:extLst>
          </p:cNvPr>
          <p:cNvSpPr txBox="1"/>
          <p:nvPr/>
        </p:nvSpPr>
        <p:spPr>
          <a:xfrm>
            <a:off x="388620" y="4651129"/>
            <a:ext cx="85131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>
                <a:sym typeface="Wingdings" panose="05000000000000000000" pitchFamily="2" charset="2"/>
              </a:rPr>
              <a:t> </a:t>
            </a:r>
            <a:r>
              <a:rPr lang="de-DE" sz="2200" dirty="0"/>
              <a:t>Lehrpersonen prägen Kinder und Jugendliche sowie deren Lebensläufe</a:t>
            </a:r>
          </a:p>
        </p:txBody>
      </p:sp>
    </p:spTree>
    <p:extLst>
      <p:ext uri="{BB962C8B-B14F-4D97-AF65-F5344CB8AC3E}">
        <p14:creationId xmlns:p14="http://schemas.microsoft.com/office/powerpoint/2010/main" val="322380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Was ist Erziehungswissenschaft/Schulpädagogik?</a:t>
            </a:r>
            <a:endParaRPr lang="de-DE" sz="3200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7"/>
          </p:nvPr>
        </p:nvSpPr>
        <p:spPr>
          <a:xfrm>
            <a:off x="535562" y="1200150"/>
            <a:ext cx="7968358" cy="33242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pädagogisches Wissen notwendig, um berufliche Aufgaben möglichst qualifiziert ausüben zu können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Fachwissenschaft für Erziehung und Bildung </a:t>
            </a:r>
            <a:r>
              <a:rPr lang="de-DE" sz="1600" dirty="0"/>
              <a:t>(Seel &amp; Hanke, 2015) </a:t>
            </a: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Schulpädagogik ist Teildisziplin der Erziehungswissenschaft und Bezugswissenschaft für das praktische Handeln von Lehrenden </a:t>
            </a:r>
            <a:br>
              <a:rPr lang="de-DE" sz="2000" dirty="0"/>
            </a:br>
            <a:r>
              <a:rPr lang="de-DE" sz="1600" dirty="0"/>
              <a:t>(Seel &amp; Hanke, 2015)</a:t>
            </a:r>
          </a:p>
          <a:p>
            <a:endParaRPr lang="de-DE" sz="2000" dirty="0"/>
          </a:p>
          <a:p>
            <a:endParaRPr lang="de-DE" sz="20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0"/>
          </p:nvPr>
        </p:nvSpPr>
        <p:spPr>
          <a:xfrm>
            <a:off x="6738659" y="4767263"/>
            <a:ext cx="2133600" cy="274637"/>
          </a:xfrm>
        </p:spPr>
        <p:txBody>
          <a:bodyPr/>
          <a:lstStyle/>
          <a:p>
            <a:fld id="{14A8F6D1-198D-482E-9F34-2BE0E1C9CD6A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816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>
                <a:solidFill>
                  <a:srgbClr val="0069B3"/>
                </a:solidFill>
              </a:rPr>
              <a:t>Themen im Studium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0"/>
          </p:nvPr>
        </p:nvSpPr>
        <p:spPr>
          <a:xfrm>
            <a:off x="6738659" y="4767263"/>
            <a:ext cx="2133600" cy="274637"/>
          </a:xfrm>
        </p:spPr>
        <p:txBody>
          <a:bodyPr/>
          <a:lstStyle/>
          <a:p>
            <a:fld id="{14A8F6D1-198D-482E-9F34-2BE0E1C9CD6A}" type="slidenum">
              <a:rPr lang="de-DE" smtClean="0"/>
              <a:t>6</a:t>
            </a:fld>
            <a:endParaRPr lang="de-DE"/>
          </a:p>
        </p:txBody>
      </p:sp>
      <p:pic>
        <p:nvPicPr>
          <p:cNvPr id="11" name="Inhaltsplatzhalter 3">
            <a:extLst>
              <a:ext uri="{FF2B5EF4-FFF2-40B4-BE49-F238E27FC236}">
                <a16:creationId xmlns:a16="http://schemas.microsoft.com/office/drawing/2014/main" id="{3B8322D1-6293-4A62-8E0C-37AC3AF21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266" y="1370013"/>
            <a:ext cx="4893468" cy="3262312"/>
          </a:xfrm>
          <a:prstGeom prst="rect">
            <a:avLst/>
          </a:prstGeom>
        </p:spPr>
      </p:pic>
      <p:sp>
        <p:nvSpPr>
          <p:cNvPr id="12" name="Sprechblase: oval 11">
            <a:extLst>
              <a:ext uri="{FF2B5EF4-FFF2-40B4-BE49-F238E27FC236}">
                <a16:creationId xmlns:a16="http://schemas.microsoft.com/office/drawing/2014/main" id="{F828FD20-E5F7-4ED8-9285-5F43784767FC}"/>
              </a:ext>
            </a:extLst>
          </p:cNvPr>
          <p:cNvSpPr/>
          <p:nvPr/>
        </p:nvSpPr>
        <p:spPr>
          <a:xfrm>
            <a:off x="560439" y="3426676"/>
            <a:ext cx="1983658" cy="1069258"/>
          </a:xfrm>
          <a:prstGeom prst="wedgeEllipseCallout">
            <a:avLst>
              <a:gd name="adj1" fmla="val 139018"/>
              <a:gd name="adj2" fmla="val -5612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</a:rPr>
              <a:t>Was macht eine „gute“ Lehrperson aus? </a:t>
            </a:r>
          </a:p>
        </p:txBody>
      </p:sp>
      <p:sp>
        <p:nvSpPr>
          <p:cNvPr id="13" name="Sprechblase: oval 12">
            <a:extLst>
              <a:ext uri="{FF2B5EF4-FFF2-40B4-BE49-F238E27FC236}">
                <a16:creationId xmlns:a16="http://schemas.microsoft.com/office/drawing/2014/main" id="{5C7727B4-BBF1-46EB-8F9E-A84F66309E8B}"/>
              </a:ext>
            </a:extLst>
          </p:cNvPr>
          <p:cNvSpPr/>
          <p:nvPr/>
        </p:nvSpPr>
        <p:spPr>
          <a:xfrm>
            <a:off x="6457950" y="2777614"/>
            <a:ext cx="2379407" cy="1298125"/>
          </a:xfrm>
          <a:prstGeom prst="wedgeEllipseCallout">
            <a:avLst>
              <a:gd name="adj1" fmla="val -111019"/>
              <a:gd name="adj2" fmla="val -346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Wie vollziehen sich Bildung und Sozialisation in einer digitalisierten Welt? </a:t>
            </a:r>
          </a:p>
        </p:txBody>
      </p:sp>
      <p:sp>
        <p:nvSpPr>
          <p:cNvPr id="14" name="Sprechblase: oval 13">
            <a:extLst>
              <a:ext uri="{FF2B5EF4-FFF2-40B4-BE49-F238E27FC236}">
                <a16:creationId xmlns:a16="http://schemas.microsoft.com/office/drawing/2014/main" id="{F5E392FB-11F4-471D-A16F-2BCEA188B337}"/>
              </a:ext>
            </a:extLst>
          </p:cNvPr>
          <p:cNvSpPr/>
          <p:nvPr/>
        </p:nvSpPr>
        <p:spPr>
          <a:xfrm>
            <a:off x="848032" y="1546123"/>
            <a:ext cx="2433177" cy="1231491"/>
          </a:xfrm>
          <a:prstGeom prst="wedgeEllipseCallout">
            <a:avLst>
              <a:gd name="adj1" fmla="val 95848"/>
              <a:gd name="adj2" fmla="val 741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</a:rPr>
              <a:t>Wie kann ein zeitgemäßer Unterricht gelingen? </a:t>
            </a:r>
          </a:p>
        </p:txBody>
      </p:sp>
      <p:sp>
        <p:nvSpPr>
          <p:cNvPr id="15" name="Sprechblase: oval 14">
            <a:extLst>
              <a:ext uri="{FF2B5EF4-FFF2-40B4-BE49-F238E27FC236}">
                <a16:creationId xmlns:a16="http://schemas.microsoft.com/office/drawing/2014/main" id="{457E28B1-E2B3-4817-85FA-6D16FE3B60F1}"/>
              </a:ext>
            </a:extLst>
          </p:cNvPr>
          <p:cNvSpPr/>
          <p:nvPr/>
        </p:nvSpPr>
        <p:spPr>
          <a:xfrm>
            <a:off x="6570405" y="586012"/>
            <a:ext cx="2379407" cy="1298125"/>
          </a:xfrm>
          <a:prstGeom prst="wedgeEllipseCallout">
            <a:avLst>
              <a:gd name="adj1" fmla="val -113498"/>
              <a:gd name="adj2" fmla="val 10169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Wie müssen sich Schulen angesichts aktueller Herausforderungen weiterentwickeln? </a:t>
            </a:r>
          </a:p>
        </p:txBody>
      </p:sp>
    </p:spTree>
    <p:extLst>
      <p:ext uri="{BB962C8B-B14F-4D97-AF65-F5344CB8AC3E}">
        <p14:creationId xmlns:p14="http://schemas.microsoft.com/office/powerpoint/2010/main" val="265547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30D4267F-3F46-448E-8DF8-5AF7DB5838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84"/>
          <a:stretch/>
        </p:blipFill>
        <p:spPr>
          <a:xfrm>
            <a:off x="6467167" y="3866473"/>
            <a:ext cx="1216716" cy="892194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5A977B5-C1C4-4B1C-9B31-8DEC5A50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Wer wir sind…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19E0940-7627-4F83-9548-94D7402880F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5561" y="1200150"/>
            <a:ext cx="5468423" cy="33242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de-DE" altLang="de-DE" sz="1400" b="1" dirty="0"/>
              <a:t>Institut für Kindheits- und Schulpädagogik (</a:t>
            </a:r>
            <a:r>
              <a:rPr lang="de-DE" altLang="de-DE" sz="1400" b="1" dirty="0" err="1"/>
              <a:t>IKuS</a:t>
            </a:r>
            <a:r>
              <a:rPr lang="de-DE" altLang="de-DE" sz="1400" b="1" dirty="0"/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de-DE" sz="1400" b="1" dirty="0"/>
              <a:t>Prof. Dr. Jan-Hendrik Hinzke: </a:t>
            </a:r>
            <a:r>
              <a:rPr lang="de-DE" sz="1400" dirty="0"/>
              <a:t>Professur für Erziehungswissenschaft </a:t>
            </a:r>
            <a:r>
              <a:rPr lang="de-DE" sz="1400" dirty="0" err="1"/>
              <a:t>mdS</a:t>
            </a:r>
            <a:r>
              <a:rPr lang="de-DE" sz="1400" dirty="0"/>
              <a:t> Lehrerbildungsforschung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de-DE" altLang="de-DE" sz="1400" b="1" dirty="0"/>
              <a:t>Prof. Dr. Katrin Rakoczy:</a:t>
            </a:r>
            <a:r>
              <a:rPr lang="de-DE" altLang="de-DE" sz="1400" dirty="0"/>
              <a:t> Professur für Erziehungswissenschaft </a:t>
            </a:r>
            <a:r>
              <a:rPr lang="de-DE" altLang="de-DE" sz="1400" dirty="0" err="1"/>
              <a:t>mdS</a:t>
            </a:r>
            <a:r>
              <a:rPr lang="de-DE" altLang="de-DE" sz="1400" dirty="0"/>
              <a:t> Schulpädagogik und Empirische Bildungsforschung</a:t>
            </a:r>
            <a:endParaRPr lang="de-DE" sz="1400" dirty="0"/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de-DE" altLang="de-DE" sz="1400" b="1" dirty="0"/>
              <a:t>Prof. Dr. Julian Ernst: </a:t>
            </a:r>
            <a:r>
              <a:rPr lang="de-DE" altLang="de-DE" sz="1400" dirty="0"/>
              <a:t>Professur für Medienpädagogik </a:t>
            </a:r>
            <a:endParaRPr lang="de-DE" altLang="de-DE" sz="1400" b="1" dirty="0"/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de-DE" altLang="de-DE" sz="1400" b="1" dirty="0"/>
              <a:t>Prof. Dr. Anja Seifert:</a:t>
            </a:r>
            <a:r>
              <a:rPr lang="de-DE" altLang="de-DE" sz="1400" dirty="0"/>
              <a:t> Professur für Erziehungswissenschaft </a:t>
            </a:r>
            <a:r>
              <a:rPr lang="de-DE" altLang="de-DE" sz="1400" dirty="0" err="1"/>
              <a:t>mds</a:t>
            </a:r>
            <a:br>
              <a:rPr lang="de-DE" altLang="de-DE" sz="1400" dirty="0"/>
            </a:br>
            <a:r>
              <a:rPr lang="de-DE" altLang="de-DE" sz="1400" dirty="0"/>
              <a:t>Grundschulpädagogik und Didaktik des Sachunterrichts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de-DE" altLang="de-DE" sz="1400" b="1" dirty="0"/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de-DE" altLang="de-DE" sz="1400" b="1" dirty="0"/>
              <a:t>Institut für Erziehungswissenschaft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de-DE" altLang="de-DE" sz="1400" b="1" dirty="0"/>
              <a:t>Prof. Dr. Ingrid Miethe</a:t>
            </a:r>
            <a:r>
              <a:rPr lang="de-DE" altLang="de-DE" sz="1400" dirty="0"/>
              <a:t>: Professur für Allgemeine Erziehungswissenschaft 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de-DE" altLang="de-DE" sz="1400" b="1" dirty="0"/>
              <a:t>Prof. Dr. Edith Braun: </a:t>
            </a:r>
            <a:r>
              <a:rPr lang="de-DE" altLang="de-DE" sz="1400" dirty="0"/>
              <a:t>Professur für Hochschuldidaktik </a:t>
            </a:r>
            <a:r>
              <a:rPr lang="de-DE" altLang="de-DE" sz="1400" dirty="0" err="1"/>
              <a:t>mdS</a:t>
            </a:r>
            <a:r>
              <a:rPr lang="de-DE" altLang="de-DE" sz="1400" dirty="0"/>
              <a:t> Lehrkräftebildung</a:t>
            </a:r>
          </a:p>
          <a:p>
            <a:pPr>
              <a:lnSpc>
                <a:spcPct val="100000"/>
              </a:lnSpc>
            </a:pPr>
            <a:endParaRPr lang="de-DE" sz="120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A1CA01A-EC87-4360-922E-5E507438BBA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290420" y="4966174"/>
            <a:ext cx="5186901" cy="274637"/>
          </a:xfrm>
        </p:spPr>
        <p:txBody>
          <a:bodyPr/>
          <a:lstStyle/>
          <a:p>
            <a:r>
              <a:rPr lang="de-DE" dirty="0">
                <a:hlinkClick r:id="rId4"/>
              </a:rPr>
              <a:t>https://www.uni-giessen.de/fbz/fb03/institutefb03/elementarbildung/abteilungen</a:t>
            </a:r>
            <a:r>
              <a:rPr lang="de-DE" dirty="0"/>
              <a:t> </a:t>
            </a:r>
          </a:p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11C1040-BD7F-4739-8F9B-F129E4C5E05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4A8F6D1-198D-482E-9F34-2BE0E1C9CD6A}" type="slidenum">
              <a:rPr lang="de-DE" smtClean="0"/>
              <a:pPr/>
              <a:t>7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055E568-6D54-4554-B95D-360290F6C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522" y="3306713"/>
            <a:ext cx="1349864" cy="90123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3ECDFE5-F689-480D-A9D9-C40BC6F995E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460" r="2994"/>
          <a:stretch/>
        </p:blipFill>
        <p:spPr>
          <a:xfrm>
            <a:off x="6467167" y="2709899"/>
            <a:ext cx="1124439" cy="901244"/>
          </a:xfrm>
          <a:prstGeom prst="rect">
            <a:avLst/>
          </a:prstGeom>
          <a:ln>
            <a:noFill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3BE507D-9323-4488-AE8E-C3B0793891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7321" y="2171727"/>
            <a:ext cx="1321065" cy="89209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63B9CFAB-03D0-4690-BD48-D5318F162D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7168" y="1484597"/>
            <a:ext cx="1338291" cy="893506"/>
          </a:xfrm>
          <a:prstGeom prst="rect">
            <a:avLst/>
          </a:prstGeom>
        </p:spPr>
      </p:pic>
      <p:pic>
        <p:nvPicPr>
          <p:cNvPr id="13" name="Grafik 12" descr="Ein Bild, das Menschliches Gesicht, Person, Lächeln, Shirt enthält.&#10;&#10;Automatisch generierte Beschreibung">
            <a:extLst>
              <a:ext uri="{FF2B5EF4-FFF2-40B4-BE49-F238E27FC236}">
                <a16:creationId xmlns:a16="http://schemas.microsoft.com/office/drawing/2014/main" id="{CC36C35B-261B-AF6B-4846-BF1F300FA6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8522" y="924912"/>
            <a:ext cx="1338291" cy="89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93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B4BE00C7-62D2-76D3-A444-9C9D988E36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98"/>
          <a:stretch>
            <a:fillRect/>
          </a:stretch>
        </p:blipFill>
        <p:spPr>
          <a:xfrm>
            <a:off x="935767" y="381000"/>
            <a:ext cx="7597903" cy="4660900"/>
          </a:xfrm>
          <a:prstGeom prst="rect">
            <a:avLst/>
          </a:prstGeom>
          <a:noFill/>
        </p:spPr>
      </p:pic>
      <p:sp>
        <p:nvSpPr>
          <p:cNvPr id="5" name="Datumsplatzhalter 4" hidden="1">
            <a:extLst>
              <a:ext uri="{FF2B5EF4-FFF2-40B4-BE49-F238E27FC236}">
                <a16:creationId xmlns:a16="http://schemas.microsoft.com/office/drawing/2014/main" id="{4112FC44-AEB1-9348-0722-8F361BCBB62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552086" y="4767263"/>
            <a:ext cx="2133600" cy="274637"/>
          </a:xfrm>
        </p:spPr>
        <p:txBody>
          <a:bodyPr/>
          <a:lstStyle/>
          <a:p>
            <a:pPr>
              <a:spcAft>
                <a:spcPts val="600"/>
              </a:spcAft>
            </a:pPr>
            <a:fld id="{247E35D3-E5B4-47CF-BAC7-149B8FDA0128}" type="datetime1">
              <a:rPr lang="de-DE" smtClean="0"/>
              <a:pPr>
                <a:spcAft>
                  <a:spcPts val="600"/>
                </a:spcAft>
              </a:pPr>
              <a:t>12.10.2026</a:t>
            </a:fld>
            <a:endParaRPr lang="de-DE"/>
          </a:p>
        </p:txBody>
      </p:sp>
      <p:sp>
        <p:nvSpPr>
          <p:cNvPr id="7" name="Foliennummernplatzhalter 6" hidden="1">
            <a:extLst>
              <a:ext uri="{FF2B5EF4-FFF2-40B4-BE49-F238E27FC236}">
                <a16:creationId xmlns:a16="http://schemas.microsoft.com/office/drawing/2014/main" id="{8CAA4078-5CD2-E179-4EB6-9F2C81F9D96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738659" y="4767263"/>
            <a:ext cx="2133600" cy="274637"/>
          </a:xfrm>
        </p:spPr>
        <p:txBody>
          <a:bodyPr/>
          <a:lstStyle/>
          <a:p>
            <a:pPr>
              <a:spcAft>
                <a:spcPts val="600"/>
              </a:spcAft>
            </a:pPr>
            <a:fld id="{14A8F6D1-198D-482E-9F34-2BE0E1C9CD6A}" type="slidenum">
              <a:rPr lang="de-DE" smtClean="0"/>
              <a:pPr>
                <a:spcAft>
                  <a:spcPts val="600"/>
                </a:spcAft>
              </a:pPr>
              <a:t>8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B6E6562-72B8-D6D8-73BF-04FBA51A1FA1}"/>
              </a:ext>
            </a:extLst>
          </p:cNvPr>
          <p:cNvSpPr txBox="1"/>
          <p:nvPr/>
        </p:nvSpPr>
        <p:spPr>
          <a:xfrm>
            <a:off x="935766" y="4746620"/>
            <a:ext cx="16881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Quelle: chatgpt</a:t>
            </a:r>
            <a:r>
              <a:rPr lang="de-DE" sz="1000" baseline="30000" dirty="0"/>
              <a:t>1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957693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BC4565-562A-4E8E-A5F1-42E4DF37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4" y="71016"/>
            <a:ext cx="4939868" cy="1257452"/>
          </a:xfrm>
        </p:spPr>
        <p:txBody>
          <a:bodyPr>
            <a:normAutofit/>
          </a:bodyPr>
          <a:lstStyle/>
          <a:p>
            <a:r>
              <a:rPr lang="de-DE" sz="2850" dirty="0">
                <a:solidFill>
                  <a:schemeClr val="accent1"/>
                </a:solidFill>
              </a:rPr>
              <a:t>EWL-Grundmodul: Inhalte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585791-9878-4A61-B9C4-2AA1FA85E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4" y="1216681"/>
            <a:ext cx="5169760" cy="35103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800" b="1" dirty="0"/>
              <a:t>Erziehungswissenschaft für die Schule (EWL 1)</a:t>
            </a:r>
            <a:endParaRPr lang="de-DE" sz="1800" dirty="0"/>
          </a:p>
          <a:p>
            <a:pPr marL="0" indent="0">
              <a:buNone/>
            </a:pPr>
            <a:r>
              <a:rPr lang="de-DE" sz="1600" dirty="0"/>
              <a:t>Inhalte sind u.a.: </a:t>
            </a:r>
          </a:p>
          <a:p>
            <a:r>
              <a:rPr lang="de-DE" sz="1600" dirty="0"/>
              <a:t>Theorien der Bildung, der Schule, des Unterrichts</a:t>
            </a:r>
          </a:p>
          <a:p>
            <a:r>
              <a:rPr lang="de-DE" sz="1600" dirty="0"/>
              <a:t>Das deutsche Schulsystem und seine Entwicklung</a:t>
            </a:r>
          </a:p>
          <a:p>
            <a:r>
              <a:rPr lang="de-DE" sz="1600" dirty="0"/>
              <a:t>Aufgaben und Funktionen von Schule, Schule als Lern- und Lebensort</a:t>
            </a:r>
          </a:p>
          <a:p>
            <a:r>
              <a:rPr lang="de-DE" sz="1600" dirty="0"/>
              <a:t>Anforderungen an Lehrkräfte &amp; Professionalisierung</a:t>
            </a:r>
          </a:p>
          <a:p>
            <a:r>
              <a:rPr lang="de-DE" sz="1600" dirty="0"/>
              <a:t>Konzepte didaktischen Denken und Handelns</a:t>
            </a:r>
          </a:p>
          <a:p>
            <a:r>
              <a:rPr lang="de-DE" sz="1600" dirty="0"/>
              <a:t>Grundlegende forschungsmethodische Zugänge</a:t>
            </a:r>
          </a:p>
          <a:p>
            <a:r>
              <a:rPr lang="de-DE" sz="1600" dirty="0"/>
              <a:t>Erziehung und Bildung zu gesellschaftlicher Teilhabe und Partizipation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F819D21-23D3-4BF6-AAA2-8B27F1FDB6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12" r="37021" b="-1"/>
          <a:stretch/>
        </p:blipFill>
        <p:spPr>
          <a:xfrm>
            <a:off x="16" y="7"/>
            <a:ext cx="3476678" cy="514349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63388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BC4565-562A-4E8E-A5F1-42E4DF37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471950"/>
            <a:ext cx="5364509" cy="1257452"/>
          </a:xfrm>
        </p:spPr>
        <p:txBody>
          <a:bodyPr>
            <a:normAutofit/>
          </a:bodyPr>
          <a:lstStyle/>
          <a:p>
            <a:r>
              <a:rPr lang="de-DE" sz="2800" kern="2000" dirty="0">
                <a:solidFill>
                  <a:schemeClr val="accent1"/>
                </a:solidFill>
                <a:latin typeface="+mn-lt"/>
              </a:rPr>
              <a:t>EWL-Grundmodul: Veranstaltungen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585791-9878-4A61-B9C4-2AA1FA85E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4" y="1828801"/>
            <a:ext cx="5161134" cy="2839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b="1" dirty="0"/>
              <a:t>Erziehungswissenschaft für die Schule (EWL 1)</a:t>
            </a:r>
          </a:p>
          <a:p>
            <a:pPr marL="0" indent="0">
              <a:buNone/>
            </a:pPr>
            <a:r>
              <a:rPr lang="de-DE" sz="1600" dirty="0"/>
              <a:t>(9 CP, 1 Vorlesung (VL), 2 Proseminare (PS), Dauer: 2 Sem.) </a:t>
            </a:r>
          </a:p>
          <a:p>
            <a:pPr marL="609600" indent="-433388">
              <a:buFont typeface="+mj-lt"/>
              <a:buAutoNum type="arabicPeriod"/>
            </a:pPr>
            <a:r>
              <a:rPr lang="de-DE" altLang="de-DE" sz="1600" dirty="0"/>
              <a:t>EWL 1.A1 (VL) (2 SWS): Theorie der Schule und des Unterrichts (Rakoczy &amp; Miethe)</a:t>
            </a:r>
          </a:p>
          <a:p>
            <a:pPr marL="609600" indent="-433388">
              <a:buFont typeface="+mj-lt"/>
              <a:buAutoNum type="arabicPeriod"/>
            </a:pPr>
            <a:r>
              <a:rPr lang="de-DE" altLang="de-DE" sz="1600" dirty="0"/>
              <a:t>EWL 1.A2 (PS) (2 SWS): Proseminar zur Vorlesung (Lehrende der Abteilungen)</a:t>
            </a:r>
          </a:p>
          <a:p>
            <a:pPr marL="609600" indent="-433388">
              <a:buFont typeface="+mj-lt"/>
              <a:buAutoNum type="arabicPeriod"/>
            </a:pPr>
            <a:r>
              <a:rPr lang="de-DE" altLang="de-DE" sz="1600" dirty="0"/>
              <a:t>EWL 1.B1 (PS) (2 SWS): Proseminar </a:t>
            </a:r>
            <a:br>
              <a:rPr lang="de-DE" altLang="de-DE" sz="1600" dirty="0"/>
            </a:br>
            <a:r>
              <a:rPr lang="de-DE" altLang="de-DE" sz="1600" dirty="0"/>
              <a:t>(Lehrende der Abteilungen)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F819D21-23D3-4BF6-AAA2-8B27F1FDB6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12" r="37021" b="-1"/>
          <a:stretch/>
        </p:blipFill>
        <p:spPr>
          <a:xfrm>
            <a:off x="16" y="7"/>
            <a:ext cx="3476678" cy="5143493"/>
          </a:xfrm>
          <a:prstGeom prst="rect">
            <a:avLst/>
          </a:prstGeom>
          <a:effectLst/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A5CC1F-393B-4DB0-9171-79D517006B57}"/>
              </a:ext>
            </a:extLst>
          </p:cNvPr>
          <p:cNvSpPr txBox="1">
            <a:spLocks/>
          </p:cNvSpPr>
          <p:nvPr/>
        </p:nvSpPr>
        <p:spPr>
          <a:xfrm>
            <a:off x="6738659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189" rtl="0" eaLnBrk="1" latinLnBrk="0" hangingPunct="1">
              <a:defRPr sz="10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A8F6D1-198D-482E-9F34-2BE0E1C9CD6A}" type="slidenum">
              <a:rPr kumimoji="0" lang="de-DE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40B41C1-BE2B-424F-6378-4C4F11EA54A0}"/>
              </a:ext>
            </a:extLst>
          </p:cNvPr>
          <p:cNvSpPr/>
          <p:nvPr/>
        </p:nvSpPr>
        <p:spPr>
          <a:xfrm>
            <a:off x="7413149" y="3383273"/>
            <a:ext cx="1617716" cy="128459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de-DE" dirty="0"/>
              <a:t>Anmeldungen zu den </a:t>
            </a:r>
            <a:r>
              <a:rPr lang="de-DE" dirty="0" err="1"/>
              <a:t>Veranstal-tungen</a:t>
            </a:r>
            <a:r>
              <a:rPr lang="de-DE" dirty="0"/>
              <a:t> über </a:t>
            </a:r>
            <a:r>
              <a:rPr lang="de-DE" dirty="0" err="1"/>
              <a:t>FlexNow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79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E2366F93-5F3D-D831-CC70-E9C3D26B3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45" y="3036189"/>
            <a:ext cx="7093450" cy="140970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ED33AAD-BE0E-5CB4-12EA-03F31AD18F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46" t="5799"/>
          <a:stretch/>
        </p:blipFill>
        <p:spPr>
          <a:xfrm>
            <a:off x="1583473" y="1199411"/>
            <a:ext cx="6886083" cy="1614832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Studienverlaufspläne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1281545" y="4767263"/>
            <a:ext cx="7093528" cy="274637"/>
          </a:xfrm>
        </p:spPr>
        <p:txBody>
          <a:bodyPr/>
          <a:lstStyle/>
          <a:p>
            <a:r>
              <a:rPr lang="de-DE" dirty="0">
                <a:hlinkClick r:id="rId5"/>
              </a:rPr>
              <a:t>7.80 Modularisierte Lehrämter ab Wintersemester 2023/2024 — Deutsch (uni-giessen.de)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0"/>
          </p:nvPr>
        </p:nvSpPr>
        <p:spPr>
          <a:xfrm>
            <a:off x="6738659" y="4767263"/>
            <a:ext cx="2133600" cy="274637"/>
          </a:xfrm>
        </p:spPr>
        <p:txBody>
          <a:bodyPr/>
          <a:lstStyle/>
          <a:p>
            <a:fld id="{14A8F6D1-198D-482E-9F34-2BE0E1C9CD6A}" type="slidenum">
              <a:rPr lang="de-DE" smtClean="0"/>
              <a:t>11</a:t>
            </a:fld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304AA2B-830A-4F4F-8A92-9FBB483641FB}"/>
              </a:ext>
            </a:extLst>
          </p:cNvPr>
          <p:cNvSpPr txBox="1"/>
          <p:nvPr/>
        </p:nvSpPr>
        <p:spPr>
          <a:xfrm>
            <a:off x="760853" y="1290986"/>
            <a:ext cx="1716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accent1"/>
                </a:solidFill>
              </a:rPr>
              <a:t>L1 und L2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98AEAED-70C7-46FE-BC70-10D1063BF57E}"/>
              </a:ext>
            </a:extLst>
          </p:cNvPr>
          <p:cNvSpPr txBox="1"/>
          <p:nvPr/>
        </p:nvSpPr>
        <p:spPr>
          <a:xfrm>
            <a:off x="760853" y="3102713"/>
            <a:ext cx="1716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accent1"/>
                </a:solidFill>
              </a:rPr>
              <a:t>L3 und L5</a:t>
            </a:r>
          </a:p>
        </p:txBody>
      </p:sp>
    </p:spTree>
    <p:extLst>
      <p:ext uri="{BB962C8B-B14F-4D97-AF65-F5344CB8AC3E}">
        <p14:creationId xmlns:p14="http://schemas.microsoft.com/office/powerpoint/2010/main" val="1282830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BC4565-562A-4E8E-A5F1-42E4DF37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471950"/>
            <a:ext cx="5364509" cy="1257452"/>
          </a:xfrm>
        </p:spPr>
        <p:txBody>
          <a:bodyPr>
            <a:normAutofit/>
          </a:bodyPr>
          <a:lstStyle/>
          <a:p>
            <a:r>
              <a:rPr lang="de-DE" sz="2800" kern="2000" dirty="0">
                <a:solidFill>
                  <a:schemeClr val="accent1"/>
                </a:solidFill>
                <a:latin typeface="+mn-lt"/>
              </a:rPr>
              <a:t>EWL-Grundmodul: Prüfungen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585791-9878-4A61-B9C4-2AA1FA85E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4" y="1828801"/>
            <a:ext cx="5161134" cy="28390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1900" b="1" dirty="0"/>
              <a:t>Erziehungswissenschaft für die Schule (EWL 1)</a:t>
            </a:r>
            <a:br>
              <a:rPr lang="de-DE" sz="1900" b="1" dirty="0"/>
            </a:br>
            <a:br>
              <a:rPr lang="de-DE" sz="1600" dirty="0"/>
            </a:br>
            <a:r>
              <a:rPr lang="de-DE" sz="1600" dirty="0"/>
              <a:t>(9 CP, 1 Vorlesung (VL), 2 Proseminare (PS), Dauer: 2 Sem.)</a:t>
            </a:r>
          </a:p>
          <a:p>
            <a:pPr marL="0" indent="0">
              <a:buNone/>
            </a:pPr>
            <a:r>
              <a:rPr lang="de-DE" sz="1600" dirty="0"/>
              <a:t>Modulbegleitende Prüfung, bestehend aus </a:t>
            </a:r>
          </a:p>
          <a:p>
            <a:pPr marL="609600" indent="-433388">
              <a:buFont typeface="+mj-lt"/>
              <a:buAutoNum type="arabicPeriod"/>
            </a:pPr>
            <a:r>
              <a:rPr lang="de-DE" altLang="de-DE" sz="1600" b="1" dirty="0"/>
              <a:t>Klausur </a:t>
            </a:r>
            <a:r>
              <a:rPr lang="de-DE" altLang="de-DE" sz="1600" dirty="0"/>
              <a:t>über VL 1.A1 und PS 1.A2 (60 Minuten, </a:t>
            </a:r>
            <a:br>
              <a:rPr lang="de-DE" altLang="de-DE" sz="1600" dirty="0"/>
            </a:br>
            <a:r>
              <a:rPr lang="de-DE" altLang="de-DE" sz="1600" dirty="0"/>
              <a:t>1. Modulsemester)</a:t>
            </a:r>
          </a:p>
          <a:p>
            <a:pPr marL="609600" indent="-433388">
              <a:buFont typeface="+mj-lt"/>
              <a:buAutoNum type="arabicPeriod"/>
            </a:pPr>
            <a:r>
              <a:rPr lang="de-DE" altLang="de-DE" sz="1600" b="1" dirty="0"/>
              <a:t>Präsentation</a:t>
            </a:r>
            <a:r>
              <a:rPr lang="de-DE" altLang="de-DE" sz="1600" dirty="0"/>
              <a:t> im PS 1.B1 (20-30 Minuten, </a:t>
            </a:r>
            <a:br>
              <a:rPr lang="de-DE" altLang="de-DE" sz="1600" dirty="0"/>
            </a:br>
            <a:r>
              <a:rPr lang="de-DE" altLang="de-DE" sz="1600" dirty="0"/>
              <a:t>2. Modulsemester) </a:t>
            </a:r>
          </a:p>
          <a:p>
            <a:pPr marL="0" indent="0">
              <a:buNone/>
            </a:pPr>
            <a:r>
              <a:rPr lang="de-DE" altLang="de-DE" sz="1600" dirty="0"/>
              <a:t>Bildung der Modulnote: 50 % Klausur, 50 % Präsentation; beide Prüfungsleistungen müssen jeweils mit mindestens 5 Punkten bestanden sein. </a:t>
            </a:r>
          </a:p>
          <a:p>
            <a:pPr marL="176212" indent="0">
              <a:buNone/>
            </a:pPr>
            <a:endParaRPr lang="de-DE" altLang="de-DE" sz="15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F819D21-23D3-4BF6-AAA2-8B27F1FDB6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12" r="37021" b="-1"/>
          <a:stretch/>
        </p:blipFill>
        <p:spPr>
          <a:xfrm>
            <a:off x="16" y="7"/>
            <a:ext cx="3476678" cy="5143493"/>
          </a:xfrm>
          <a:prstGeom prst="rect">
            <a:avLst/>
          </a:prstGeom>
          <a:effectLst/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356F4E7-A4C6-47FA-BEC6-52D28463DA5B}"/>
              </a:ext>
            </a:extLst>
          </p:cNvPr>
          <p:cNvSpPr txBox="1">
            <a:spLocks/>
          </p:cNvSpPr>
          <p:nvPr/>
        </p:nvSpPr>
        <p:spPr>
          <a:xfrm>
            <a:off x="6738659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189" rtl="0" eaLnBrk="1" latinLnBrk="0" hangingPunct="1">
              <a:defRPr sz="10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A8F6D1-198D-482E-9F34-2BE0E1C9CD6A}" type="slidenum">
              <a:rPr kumimoji="0" lang="de-DE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414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BC4565-562A-4E8E-A5F1-42E4DF37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09" y="542924"/>
            <a:ext cx="4501583" cy="1121569"/>
          </a:xfrm>
        </p:spPr>
        <p:txBody>
          <a:bodyPr>
            <a:normAutofit/>
          </a:bodyPr>
          <a:lstStyle/>
          <a:p>
            <a:r>
              <a:rPr lang="de-DE" sz="2800" b="1" dirty="0">
                <a:solidFill>
                  <a:schemeClr val="accent1"/>
                </a:solidFill>
              </a:rPr>
              <a:t>EWL-Aufbaumodule</a:t>
            </a:r>
            <a:endParaRPr lang="de-DE" sz="2775" b="1" dirty="0">
              <a:solidFill>
                <a:schemeClr val="accent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585791-9878-4A61-B9C4-2AA1FA85E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958" y="1803800"/>
            <a:ext cx="4781135" cy="27967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900" b="1" dirty="0"/>
              <a:t>Aufbaumodule in der Erziehungswissenschaft </a:t>
            </a:r>
          </a:p>
          <a:p>
            <a:pPr marL="0" indent="0">
              <a:buNone/>
            </a:pPr>
            <a:r>
              <a:rPr lang="de-DE" sz="1700" dirty="0"/>
              <a:t>(6 CP, 1 Vorlesung, 1 Seminar mit Präsentation &amp; Hausarbeit): </a:t>
            </a:r>
          </a:p>
          <a:p>
            <a:pPr marL="685800" lvl="1" indent="-342900">
              <a:buFont typeface="+mj-lt"/>
              <a:buAutoNum type="arabicPeriod"/>
            </a:pPr>
            <a:r>
              <a:rPr lang="de-DE" sz="1700" dirty="0"/>
              <a:t>Unterricht und Schule (EWL 2A)</a:t>
            </a:r>
          </a:p>
          <a:p>
            <a:pPr marL="685800" lvl="1" indent="-342900">
              <a:buFont typeface="+mj-lt"/>
              <a:buAutoNum type="arabicPeriod"/>
            </a:pPr>
            <a:r>
              <a:rPr lang="de-DE" sz="1700" dirty="0"/>
              <a:t>Erziehung, Bildung &amp; Sozialisation (EWL 2B)</a:t>
            </a:r>
          </a:p>
          <a:p>
            <a:pPr marL="685800" lvl="1" indent="-342900">
              <a:buFont typeface="+mj-lt"/>
              <a:buAutoNum type="arabicPeriod"/>
            </a:pPr>
            <a:r>
              <a:rPr lang="de-DE" sz="1700" dirty="0"/>
              <a:t>Beurteilung, Beratung &amp; Förderung (EWL 2C)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BD0CAD-52D9-45E1-B21F-CA6AD6D2DC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15" r="35525" b="-1"/>
          <a:stretch/>
        </p:blipFill>
        <p:spPr>
          <a:xfrm>
            <a:off x="5399580" y="7"/>
            <a:ext cx="3744420" cy="5143493"/>
          </a:xfrm>
          <a:prstGeom prst="rect">
            <a:avLst/>
          </a:prstGeom>
          <a:effectLst/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D3B911DE-1D85-4997-910B-7D7A9D2EB146}"/>
              </a:ext>
            </a:extLst>
          </p:cNvPr>
          <p:cNvSpPr/>
          <p:nvPr/>
        </p:nvSpPr>
        <p:spPr>
          <a:xfrm>
            <a:off x="7645005" y="4866493"/>
            <a:ext cx="1542089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de-DE" sz="1350" dirty="0">
                <a:solidFill>
                  <a:prstClr val="black"/>
                </a:solidFill>
                <a:latin typeface="Calibri" panose="020F0502020204030204"/>
                <a:hlinkClick r:id="rId4"/>
              </a:rPr>
              <a:t>(</a:t>
            </a:r>
            <a:r>
              <a:rPr lang="de-DE" sz="1350" dirty="0" err="1">
                <a:solidFill>
                  <a:prstClr val="black"/>
                </a:solidFill>
                <a:latin typeface="Calibri" panose="020F0502020204030204"/>
                <a:hlinkClick r:id="rId4"/>
              </a:rPr>
              <a:t>JLUgeschosspläne</a:t>
            </a:r>
            <a:r>
              <a:rPr lang="de-DE" sz="1350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80858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9A8F2-35FE-030A-D59B-590AFF4C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5A6574-BA7A-7A43-6769-F6A29FBA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952" y="262183"/>
            <a:ext cx="4939868" cy="1257452"/>
          </a:xfrm>
        </p:spPr>
        <p:txBody>
          <a:bodyPr>
            <a:normAutofit/>
          </a:bodyPr>
          <a:lstStyle/>
          <a:p>
            <a:r>
              <a:rPr lang="de-DE" sz="2850" dirty="0">
                <a:solidFill>
                  <a:schemeClr val="accent1"/>
                </a:solidFill>
              </a:rPr>
              <a:t>Weitere Informationen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7BB2A9D-EF05-FF67-72F0-FA2B654E01DF}"/>
              </a:ext>
            </a:extLst>
          </p:cNvPr>
          <p:cNvSpPr txBox="1"/>
          <p:nvPr/>
        </p:nvSpPr>
        <p:spPr>
          <a:xfrm>
            <a:off x="318161" y="1683922"/>
            <a:ext cx="598234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Alle Infos auch auf der Seite des Instituts für Kindheits- und Schulpädagogik (</a:t>
            </a:r>
            <a:r>
              <a:rPr lang="de-DE" dirty="0" err="1"/>
              <a:t>IKuS</a:t>
            </a:r>
            <a:r>
              <a:rPr lang="de-DE" dirty="0"/>
              <a:t>) unter „Informationen für Lehramtsstudierende: </a:t>
            </a:r>
            <a:r>
              <a:rPr lang="de-DE" sz="1400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https://www.uni-giessen.de/de/fbz/fb03</a:t>
            </a:r>
            <a:br>
              <a:rPr lang="de-DE" sz="1400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sz="1400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/institutefb03/</a:t>
            </a:r>
            <a:r>
              <a:rPr lang="de-DE" sz="1400" dirty="0" err="1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elementarbildung</a:t>
            </a:r>
            <a:r>
              <a:rPr lang="de-DE" sz="1400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de-DE" sz="1400" dirty="0" err="1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studium</a:t>
            </a:r>
            <a:r>
              <a:rPr lang="de-DE" sz="1400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/Infos/Infos</a:t>
            </a:r>
            <a:r>
              <a:rPr lang="de-DE" sz="1400" dirty="0">
                <a:solidFill>
                  <a:prstClr val="black"/>
                </a:solidFill>
              </a:rPr>
              <a:t>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Studienfachberatungen, Informationen zu Prüfungen, Unterstützungsmöglichkeiten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Viele zusätzliche Angebote in der Lehre, u.a.</a:t>
            </a:r>
          </a:p>
          <a:p>
            <a:pPr marL="742939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1" dirty="0" err="1"/>
              <a:t>RaMS</a:t>
            </a:r>
            <a:r>
              <a:rPr lang="de-DE" dirty="0"/>
              <a:t>: </a:t>
            </a:r>
            <a:r>
              <a:rPr lang="de-DE" dirty="0" err="1"/>
              <a:t>Rassismuskritik</a:t>
            </a:r>
            <a:r>
              <a:rPr lang="de-DE" dirty="0"/>
              <a:t> </a:t>
            </a:r>
            <a:r>
              <a:rPr lang="de-DE" dirty="0" err="1"/>
              <a:t>meets</a:t>
            </a:r>
            <a:r>
              <a:rPr lang="de-DE" dirty="0"/>
              <a:t> Schulpädagogik</a:t>
            </a:r>
          </a:p>
          <a:p>
            <a:pPr marL="742939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1" dirty="0" err="1"/>
              <a:t>Tutorienprogramm</a:t>
            </a:r>
            <a:r>
              <a:rPr lang="de-DE" b="1" dirty="0"/>
              <a:t> Tut! </a:t>
            </a:r>
            <a:r>
              <a:rPr lang="de-DE" dirty="0"/>
              <a:t>für Erziehungswissenschaft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7653C28-24FD-6C41-9FBA-0DAB3461E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556" y="1533871"/>
            <a:ext cx="2572965" cy="2546870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6D40105-E3B8-BA21-39C4-F941621C2624}"/>
              </a:ext>
            </a:extLst>
          </p:cNvPr>
          <p:cNvSpPr txBox="1">
            <a:spLocks/>
          </p:cNvSpPr>
          <p:nvPr/>
        </p:nvSpPr>
        <p:spPr>
          <a:xfrm>
            <a:off x="6738659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189" rtl="0" eaLnBrk="1" latinLnBrk="0" hangingPunct="1">
              <a:defRPr sz="10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A8F6D1-198D-482E-9F34-2BE0E1C9CD6A}" type="slidenum">
              <a:rPr kumimoji="0" lang="de-DE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5148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BC4565-562A-4E8E-A5F1-42E4DF37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952" y="262183"/>
            <a:ext cx="4939868" cy="1257452"/>
          </a:xfrm>
        </p:spPr>
        <p:txBody>
          <a:bodyPr>
            <a:normAutofit/>
          </a:bodyPr>
          <a:lstStyle/>
          <a:p>
            <a:r>
              <a:rPr lang="de-DE" sz="2850" dirty="0">
                <a:solidFill>
                  <a:schemeClr val="accent1"/>
                </a:solidFill>
              </a:rPr>
              <a:t>Quellen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7B8BD3-CAFA-2E7D-E636-F227F24EB916}"/>
              </a:ext>
            </a:extLst>
          </p:cNvPr>
          <p:cNvSpPr txBox="1"/>
          <p:nvPr/>
        </p:nvSpPr>
        <p:spPr>
          <a:xfrm>
            <a:off x="318160" y="1683922"/>
            <a:ext cx="8380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Seel, N. M. &amp; Hanke, U. (2015). Erziehungswissenschaft. Lehrbuch für Bachelor-, Master- und Lehramtsstudierende. </a:t>
            </a:r>
            <a:r>
              <a:rPr lang="de-DE"/>
              <a:t>Springer VS.</a:t>
            </a:r>
            <a:endParaRPr lang="de-DE" dirty="0"/>
          </a:p>
          <a:p>
            <a:endParaRPr lang="de-DE" dirty="0"/>
          </a:p>
          <a:p>
            <a:r>
              <a:rPr lang="de-DE" dirty="0"/>
              <a:t>1 ChatGPT. Prompt: „Schaubild: aktuelle Anforderungen an Schule“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95E112-8759-4CD6-8230-2A5278C23822}"/>
              </a:ext>
            </a:extLst>
          </p:cNvPr>
          <p:cNvSpPr txBox="1">
            <a:spLocks/>
          </p:cNvSpPr>
          <p:nvPr/>
        </p:nvSpPr>
        <p:spPr>
          <a:xfrm>
            <a:off x="6738659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189" rtl="0" eaLnBrk="1" latinLnBrk="0" hangingPunct="1">
              <a:defRPr sz="10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8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A8F6D1-198D-482E-9F34-2BE0E1C9CD6A}" type="slidenum">
              <a:rPr kumimoji="0" lang="de-DE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108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B93BD14-724F-4CA9-9FFE-A7E912C70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Prof. Dr. Jan-Hendrik Hinzke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1A8362C-9C93-4D03-AC98-C27C9BF1EC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jan-hendrik.hinzke@erziehung.uni-giessen.de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2F04D46-327B-41C3-A621-57681E78C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Herzlichen Dank &amp;</a:t>
            </a:r>
            <a:br>
              <a:rPr lang="de-DE" dirty="0"/>
            </a:br>
            <a:r>
              <a:rPr lang="de-DE" dirty="0"/>
              <a:t>Einen Guten Start ins </a:t>
            </a:r>
            <a:r>
              <a:rPr lang="de-DE" dirty="0" err="1"/>
              <a:t>STudium</a:t>
            </a:r>
            <a:r>
              <a:rPr lang="de-DE" dirty="0"/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477924164"/>
      </p:ext>
    </p:extLst>
  </p:cSld>
  <p:clrMapOvr>
    <a:masterClrMapping/>
  </p:clrMapOvr>
</p:sld>
</file>

<file path=ppt/theme/theme1.xml><?xml version="1.0" encoding="utf-8"?>
<a:theme xmlns:a="http://schemas.openxmlformats.org/drawingml/2006/main" name="Vorlage_JLU_4_3_Calibri">
  <a:themeElements>
    <a:clrScheme name="JLU Gießen">
      <a:dk1>
        <a:sysClr val="windowText" lastClr="000000"/>
      </a:dk1>
      <a:lt1>
        <a:sysClr val="window" lastClr="FFFFFF"/>
      </a:lt1>
      <a:dk2>
        <a:srgbClr val="53606B"/>
      </a:dk2>
      <a:lt2>
        <a:srgbClr val="E7E6E6"/>
      </a:lt2>
      <a:accent1>
        <a:srgbClr val="0069B3"/>
      </a:accent1>
      <a:accent2>
        <a:srgbClr val="ED7D31"/>
      </a:accent2>
      <a:accent3>
        <a:srgbClr val="A5A5A5"/>
      </a:accent3>
      <a:accent4>
        <a:srgbClr val="FFC000"/>
      </a:accent4>
      <a:accent5>
        <a:srgbClr val="DCE6EB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JLU_16_9_Calibri" id="{94DD88D0-D457-644F-A7F0-6955DBD8CE4A}" vid="{314A76D1-DB2F-6140-859D-E7FD00B58DE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ITEL">
  <a:themeElements>
    <a:clrScheme name="JLU">
      <a:dk1>
        <a:sysClr val="windowText" lastClr="000000"/>
      </a:dk1>
      <a:lt1>
        <a:sysClr val="window" lastClr="FFFFFF"/>
      </a:lt1>
      <a:dk2>
        <a:srgbClr val="0069B3"/>
      </a:dk2>
      <a:lt2>
        <a:srgbClr val="DCE6EB"/>
      </a:lt2>
      <a:accent1>
        <a:srgbClr val="53606B"/>
      </a:accent1>
      <a:accent2>
        <a:srgbClr val="E7004A"/>
      </a:accent2>
      <a:accent3>
        <a:srgbClr val="FF9000"/>
      </a:accent3>
      <a:accent4>
        <a:srgbClr val="FFBE00"/>
      </a:accent4>
      <a:accent5>
        <a:srgbClr val="00BD67"/>
      </a:accent5>
      <a:accent6>
        <a:srgbClr val="4E00BB"/>
      </a:accent6>
      <a:hlink>
        <a:srgbClr val="0005BF"/>
      </a:hlink>
      <a:folHlink>
        <a:srgbClr val="7F82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2" id="{8280532E-E84C-4896-9D55-720A3DD10C7A}" vid="{504D55E0-8E9E-4CC7-A403-ECBFD99979BF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Vorlage_JLU_4_3_Calibri</Template>
  <TotalTime>0</TotalTime>
  <Words>843</Words>
  <Application>Microsoft Office PowerPoint</Application>
  <PresentationFormat>Bildschirmpräsentation (16:9)</PresentationFormat>
  <Paragraphs>114</Paragraphs>
  <Slides>16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Foundry Form Sans Book</vt:lpstr>
      <vt:lpstr>Wingdings</vt:lpstr>
      <vt:lpstr>Vorlage_JLU_4_3_Calibri</vt:lpstr>
      <vt:lpstr>Office</vt:lpstr>
      <vt:lpstr>TITEL</vt:lpstr>
      <vt:lpstr>Erziehungswissenschaft als Bildungswissenschaft  im Lehramtsstudium</vt:lpstr>
      <vt:lpstr>PowerPoint-Präsentation</vt:lpstr>
      <vt:lpstr>Gliederung</vt:lpstr>
      <vt:lpstr>Aufgaben von Lehrkräften (KMK, 2022)</vt:lpstr>
      <vt:lpstr>Was ist Erziehungswissenschaft/Schulpädagogik?</vt:lpstr>
      <vt:lpstr>Themen im Studium</vt:lpstr>
      <vt:lpstr>Wer wir sind…</vt:lpstr>
      <vt:lpstr>PowerPoint-Präsentation</vt:lpstr>
      <vt:lpstr>EWL-Grundmodul: Inhalte </vt:lpstr>
      <vt:lpstr>EWL-Grundmodul: Veranstaltungen</vt:lpstr>
      <vt:lpstr>Studienverlaufspläne</vt:lpstr>
      <vt:lpstr>EWL-Grundmodul: Prüfungen</vt:lpstr>
      <vt:lpstr>EWL-Aufbaumodule</vt:lpstr>
      <vt:lpstr>Weitere Informationen</vt:lpstr>
      <vt:lpstr>Quellen</vt:lpstr>
      <vt:lpstr>Herzlichen Dank &amp; Einen Guten Start ins STudium!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MASTER</dc:creator>
  <cp:lastModifiedBy>Stefanie Muth</cp:lastModifiedBy>
  <cp:revision>163</cp:revision>
  <dcterms:created xsi:type="dcterms:W3CDTF">2019-05-10T09:52:59Z</dcterms:created>
  <dcterms:modified xsi:type="dcterms:W3CDTF">2026-10-12T07:17:20Z</dcterms:modified>
</cp:coreProperties>
</file>