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4"/>
  </p:sldMasterIdLst>
  <p:notesMasterIdLst>
    <p:notesMasterId r:id="rId8"/>
  </p:notesMasterIdLst>
  <p:handoutMasterIdLst>
    <p:handoutMasterId r:id="rId9"/>
  </p:handoutMasterIdLst>
  <p:sldIdLst>
    <p:sldId id="258" r:id="rId5"/>
    <p:sldId id="273" r:id="rId6"/>
    <p:sldId id="307" r:id="rId7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-Benutzer" initials="M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C9D56D-9178-414C-801E-FB3146477755}" v="2" dt="2021-05-11T15:41:18.8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70" autoAdjust="0"/>
    <p:restoredTop sz="94620" autoAdjust="0"/>
  </p:normalViewPr>
  <p:slideViewPr>
    <p:cSldViewPr snapToGrid="0" showGuides="1">
      <p:cViewPr varScale="1">
        <p:scale>
          <a:sx n="88" d="100"/>
          <a:sy n="88" d="100"/>
        </p:scale>
        <p:origin x="456" y="6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110" d="100"/>
          <a:sy n="110" d="100"/>
        </p:scale>
        <p:origin x="518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 Novian" userId="S::g71051@uni-giessen.de::4eeb35c9-0a2f-4601-9ae1-1384836ef101" providerId="AD" clId="Web-{F7C9D56D-9178-414C-801E-FB3146477755}"/>
    <pc:docChg chg="modSld">
      <pc:chgData name="Michael  Novian" userId="S::g71051@uni-giessen.de::4eeb35c9-0a2f-4601-9ae1-1384836ef101" providerId="AD" clId="Web-{F7C9D56D-9178-414C-801E-FB3146477755}" dt="2021-05-11T15:41:18.865" v="1" actId="20577"/>
      <pc:docMkLst>
        <pc:docMk/>
      </pc:docMkLst>
      <pc:sldChg chg="modSp">
        <pc:chgData name="Michael  Novian" userId="S::g71051@uni-giessen.de::4eeb35c9-0a2f-4601-9ae1-1384836ef101" providerId="AD" clId="Web-{F7C9D56D-9178-414C-801E-FB3146477755}" dt="2021-05-11T15:41:18.865" v="1" actId="20577"/>
        <pc:sldMkLst>
          <pc:docMk/>
          <pc:sldMk cId="1238046294" sldId="306"/>
        </pc:sldMkLst>
        <pc:graphicFrameChg chg="modGraphic">
          <ac:chgData name="Michael  Novian" userId="S::g71051@uni-giessen.de::4eeb35c9-0a2f-4601-9ae1-1384836ef101" providerId="AD" clId="Web-{F7C9D56D-9178-414C-801E-FB3146477755}" dt="2021-05-11T15:41:18.865" v="1" actId="20577"/>
          <ac:graphicFrameMkLst>
            <pc:docMk/>
            <pc:sldMk cId="1238046294" sldId="306"/>
            <ac:graphicFrameMk id="10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BAFF723E-1D30-134E-B1B2-506A6DECF3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F07F8E2-C22B-F74A-93F8-E6BCEC698AE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9DBFD-FAE6-3E41-ACEA-259A1401F44F}" type="datetimeFigureOut">
              <a:rPr lang="de-DE" smtClean="0"/>
              <a:t>20.06.2022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1B79E05-472D-0B4D-AC55-5B4A99C7F0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B147791-A6F0-F644-8FE9-893D1EE7748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767D0-BF52-C643-A7AF-F9711B20AF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9398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F4C4F-A843-EB41-A02D-558FE6266D04}" type="datetimeFigureOut">
              <a:rPr lang="de-DE" smtClean="0"/>
              <a:t>20.06.2022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222E6-97CB-894A-B10C-04101548E0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587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m.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0F746CFC-D7E8-462F-B9EC-C133A72F5964}"/>
              </a:ext>
            </a:extLst>
          </p:cNvPr>
          <p:cNvSpPr/>
          <p:nvPr userDrawn="1"/>
        </p:nvSpPr>
        <p:spPr>
          <a:xfrm>
            <a:off x="863600" y="1592263"/>
            <a:ext cx="11328400" cy="5265737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F3BFE8C2-01A3-4D2A-AD4C-E051895A21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3600" y="1602534"/>
            <a:ext cx="11328400" cy="525546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79651E7-2284-414C-B5FD-D70174DB46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00" y="333375"/>
            <a:ext cx="2029968" cy="2538318"/>
          </a:xfrm>
          <a:prstGeom prst="rect">
            <a:avLst/>
          </a:prstGeom>
        </p:spPr>
      </p:pic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F819E26D-F561-4B40-9600-FE38453AD6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3600" y="4717280"/>
            <a:ext cx="10464800" cy="1124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de-DE" dirty="0"/>
              <a:t>HIER TITEL IN VERSALIEN EINFÜGEN</a:t>
            </a:r>
            <a:endParaRPr lang="en-US" dirty="0"/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BA84963B-0FB9-6C41-9720-BC6138A32DE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6DB8B85-7E87-9340-857A-65A23A22F266}" type="datetime1">
              <a:rPr lang="de-DE" smtClean="0"/>
              <a:t>20.06.2022</a:t>
            </a:fld>
            <a:endParaRPr lang="de-DE" dirty="0"/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1EE3427D-9ED7-0643-9E94-B5920BAB7D7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25438E78-196F-7C42-87F1-E98124E361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5930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m. Aufzählung mittig blau">
    <p:bg>
      <p:bgPr>
        <a:solidFill>
          <a:schemeClr val="accent1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DE1222A3-E021-4B3A-BE1D-672B5EE16E33}"/>
              </a:ext>
            </a:extLst>
          </p:cNvPr>
          <p:cNvSpPr/>
          <p:nvPr userDrawn="1"/>
        </p:nvSpPr>
        <p:spPr>
          <a:xfrm>
            <a:off x="876301" y="1592262"/>
            <a:ext cx="11315700" cy="5265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de-DE" sz="18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2400" y="4556411"/>
            <a:ext cx="9931400" cy="1644365"/>
          </a:xfrm>
        </p:spPr>
        <p:txBody>
          <a:bodyPr numCol="2">
            <a:normAutofit/>
          </a:bodyPr>
          <a:lstStyle>
            <a:lvl1pPr marL="0" indent="0">
              <a:lnSpc>
                <a:spcPts val="2600"/>
              </a:lnSpc>
              <a:buNone/>
              <a:defRPr sz="1800">
                <a:latin typeface="+mn-lt"/>
              </a:defRPr>
            </a:lvl1pPr>
            <a:lvl2pPr marL="457200" indent="0"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D2274-88D6-114C-8B2C-0BA56377A50A}" type="datetime1">
              <a:rPr lang="de-DE" smtClean="0"/>
              <a:t>20.06.2022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E535BFB-F6C4-4146-B56C-1F02DB4C352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422400" y="1957692"/>
            <a:ext cx="9906000" cy="2551004"/>
          </a:xfrm>
        </p:spPr>
        <p:txBody>
          <a:bodyPr numCol="1">
            <a:normAutofit/>
          </a:bodyPr>
          <a:lstStyle>
            <a:lvl1pPr algn="l" defTabSz="2597150">
              <a:lnSpc>
                <a:spcPts val="3600"/>
              </a:lnSpc>
              <a:buClr>
                <a:schemeClr val="accent1"/>
              </a:buClr>
              <a:defRPr sz="2400">
                <a:latin typeface="+mn-lt"/>
              </a:defRPr>
            </a:lvl1pPr>
            <a:lvl2pPr marL="717550" indent="-273050" algn="l">
              <a:lnSpc>
                <a:spcPts val="3600"/>
              </a:lnSpc>
              <a:buClr>
                <a:schemeClr val="accent1"/>
              </a:buClr>
              <a:defRPr sz="2000">
                <a:latin typeface="+mn-lt"/>
              </a:defRPr>
            </a:lvl2pPr>
            <a:lvl3pPr algn="l">
              <a:lnSpc>
                <a:spcPts val="3600"/>
              </a:lnSpc>
              <a:buClr>
                <a:schemeClr val="accent1"/>
              </a:buClr>
              <a:defRPr sz="1800">
                <a:latin typeface="+mn-lt"/>
              </a:defRPr>
            </a:lvl3pPr>
            <a:lvl4pPr algn="l">
              <a:lnSpc>
                <a:spcPts val="3600"/>
              </a:lnSpc>
              <a:buClr>
                <a:schemeClr val="accent1"/>
              </a:buClr>
              <a:defRPr sz="1600">
                <a:latin typeface="+mn-lt"/>
              </a:defRPr>
            </a:lvl4pPr>
            <a:lvl5pPr algn="l">
              <a:lnSpc>
                <a:spcPts val="3600"/>
              </a:lnSpc>
              <a:buClr>
                <a:schemeClr val="accent1"/>
              </a:buClr>
              <a:defRPr sz="1600">
                <a:latin typeface="+mn-lt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2" name="Titelplatzhalter 1">
            <a:extLst>
              <a:ext uri="{FF2B5EF4-FFF2-40B4-BE49-F238E27FC236}">
                <a16:creationId xmlns:a16="http://schemas.microsoft.com/office/drawing/2014/main" id="{00ABCC48-F40A-4325-8648-1AEF602FF8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783042"/>
            <a:ext cx="10464800" cy="9715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HIER HEADLINE IN VERSALIEN EINFÜGEN</a:t>
            </a:r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5F74F22D-DB82-E04A-A6DC-563FC3DF967C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chemeClr val="bg1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911556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itat">
    <p:bg>
      <p:bgPr>
        <a:solidFill>
          <a:schemeClr val="accent1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164860-F903-4A1A-B4EF-3385E33A23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3600" y="1592264"/>
            <a:ext cx="10464800" cy="2970212"/>
          </a:xfrm>
        </p:spPr>
        <p:txBody>
          <a:bodyPr anchor="b">
            <a:normAutofit/>
          </a:bodyPr>
          <a:lstStyle>
            <a:lvl1pPr>
              <a:lnSpc>
                <a:spcPts val="2500"/>
              </a:lnSpc>
              <a:defRPr sz="25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dirty="0"/>
              <a:t>»Zitat hier einfügen«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600CA9F-5938-4363-AADF-F20CC2E470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40101" y="4589464"/>
            <a:ext cx="8007351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Zitatquelle hier einfügen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6C51317-1551-4443-9471-A027A51B5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5227AB2-B1DA-A64E-B7AF-554F8788D44E}" type="datetime1">
              <a:rPr lang="de-DE" smtClean="0"/>
              <a:t>20.06.2022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AFD2B53-991D-46B1-B30F-5C0F5D7EE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092FF8-BF70-4A92-B640-F06294E1A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1B020386-5CBC-CD4E-BD82-8CAABDB74E93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chemeClr val="bg1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833794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E8328A-BA0D-4FC3-96CC-C03A465CA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9000" y="1592263"/>
            <a:ext cx="10464800" cy="868926"/>
          </a:xfrm>
        </p:spPr>
        <p:txBody>
          <a:bodyPr anchor="b">
            <a:normAutofit/>
          </a:bodyPr>
          <a:lstStyle>
            <a:lvl1pPr>
              <a:defRPr sz="25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999" y="2461190"/>
            <a:ext cx="7531100" cy="3739587"/>
          </a:xfrm>
        </p:spPr>
        <p:txBody>
          <a:bodyPr>
            <a:normAutofit/>
          </a:bodyPr>
          <a:lstStyle>
            <a:lvl1pPr marL="0" indent="0">
              <a:lnSpc>
                <a:spcPts val="2600"/>
              </a:lnSpc>
              <a:buNone/>
              <a:defRPr sz="1800">
                <a:latin typeface="+mn-lt"/>
              </a:defRPr>
            </a:lvl1pPr>
            <a:lvl2pPr marL="457200" indent="0">
              <a:lnSpc>
                <a:spcPts val="2600"/>
              </a:lnSpc>
              <a:buNone/>
              <a:defRPr sz="1600">
                <a:latin typeface="+mn-lt"/>
              </a:defRPr>
            </a:lvl2pPr>
            <a:lvl3pPr marL="914400" indent="0">
              <a:lnSpc>
                <a:spcPts val="2600"/>
              </a:lnSpc>
              <a:buNone/>
              <a:defRPr sz="1400">
                <a:latin typeface="+mn-lt"/>
              </a:defRPr>
            </a:lvl3pPr>
            <a:lvl4pPr marL="1371600" indent="0">
              <a:lnSpc>
                <a:spcPts val="2600"/>
              </a:lnSpc>
              <a:buNone/>
              <a:defRPr sz="1200">
                <a:latin typeface="+mn-lt"/>
              </a:defRPr>
            </a:lvl4pPr>
            <a:lvl5pPr marL="1828800" indent="0">
              <a:lnSpc>
                <a:spcPts val="2600"/>
              </a:lnSpc>
              <a:buNone/>
              <a:defRPr sz="1200">
                <a:latin typeface="+mn-lt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61B00-4768-9B45-A59D-558287E26A99}" type="datetime1">
              <a:rPr lang="de-DE" smtClean="0"/>
              <a:t>20.06.2022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8FC197D-872E-1D4D-B2C0-F4B5381E34F9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4551759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976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E8328A-BA0D-4FC3-96CC-C03A465CA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808680"/>
            <a:ext cx="10452099" cy="97159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HIER HEADLINE IN VERSALIEN EINFÜGEN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00" y="1780275"/>
            <a:ext cx="10464800" cy="4420501"/>
          </a:xfrm>
        </p:spPr>
        <p:txBody>
          <a:bodyPr numCol="2">
            <a:normAutofit/>
          </a:bodyPr>
          <a:lstStyle>
            <a:lvl1pPr marL="0" indent="0">
              <a:lnSpc>
                <a:spcPts val="2600"/>
              </a:lnSpc>
              <a:buNone/>
              <a:defRPr sz="1600"/>
            </a:lvl1pPr>
            <a:lvl2pPr marL="457200" indent="0">
              <a:lnSpc>
                <a:spcPts val="2600"/>
              </a:lnSpc>
              <a:buNone/>
              <a:defRPr sz="1400"/>
            </a:lvl2pPr>
            <a:lvl3pPr marL="914400" indent="0">
              <a:lnSpc>
                <a:spcPts val="2600"/>
              </a:lnSpc>
              <a:buNone/>
              <a:defRPr sz="1200"/>
            </a:lvl3pPr>
            <a:lvl4pPr marL="1371600" indent="0">
              <a:lnSpc>
                <a:spcPts val="2600"/>
              </a:lnSpc>
              <a:buNone/>
              <a:defRPr sz="1100"/>
            </a:lvl4pPr>
            <a:lvl5pPr marL="1828800" indent="0">
              <a:lnSpc>
                <a:spcPts val="2600"/>
              </a:lnSpc>
              <a:buNone/>
              <a:defRPr sz="11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fld id="{23B509E4-1AAA-884A-AA11-844E23A50BF4}" type="datetime1">
              <a:rPr lang="de-DE" smtClean="0"/>
              <a:t>20.06.2022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A5C22446-287B-5340-938D-378A431270A4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2629281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folie groß mit Beschreib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11">
            <a:extLst>
              <a:ext uri="{FF2B5EF4-FFF2-40B4-BE49-F238E27FC236}">
                <a16:creationId xmlns:a16="http://schemas.microsoft.com/office/drawing/2014/main" id="{57CB81E2-10AB-4A5A-B3DA-02F87BA3BA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3600" y="1592263"/>
            <a:ext cx="11328400" cy="5265737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45B5-9C78-0C42-AFA3-66A5CB6296E2}" type="datetime1">
              <a:rPr lang="de-DE" smtClean="0"/>
              <a:t>20.06.2022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41D3AF9E-1737-4290-9CDF-CEF8966ED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00" y="4520726"/>
            <a:ext cx="10464800" cy="1321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500">
                <a:latin typeface="+mj-lt"/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Textplatzhalter 7">
            <a:extLst>
              <a:ext uri="{FF2B5EF4-FFF2-40B4-BE49-F238E27FC236}">
                <a16:creationId xmlns:a16="http://schemas.microsoft.com/office/drawing/2014/main" id="{948CC4EA-B506-BC45-900A-4869786EC380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393042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mit Überschrift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0EE1833-B22A-4FF2-A2CF-954411FDD43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38259" y="1228484"/>
            <a:ext cx="5130799" cy="365126"/>
          </a:xfrm>
        </p:spPr>
        <p:txBody>
          <a:bodyPr anchor="t">
            <a:normAutofit/>
          </a:bodyPr>
          <a:lstStyle>
            <a:lvl1pPr marL="0" indent="0">
              <a:buNone/>
              <a:defRPr sz="1800" b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BILDÜBERSCHRIFT 1 IN VERSALIEN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115B0C1-DEE9-4AC5-B8AF-E6CEC736FCFE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98547" y="1228484"/>
            <a:ext cx="5129853" cy="365127"/>
          </a:xfrm>
        </p:spPr>
        <p:txBody>
          <a:bodyPr anchor="t">
            <a:normAutofit/>
          </a:bodyPr>
          <a:lstStyle>
            <a:lvl1pPr marL="0" indent="0">
              <a:buNone/>
              <a:defRPr sz="1800" b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BILDÜBERSCHRIFT 2 IN VERSALIEN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672A44D-9EA5-4973-BF81-F6A558A4F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41EE-1368-5D4B-9F6C-E36BDBEE59D4}" type="datetime1">
              <a:rPr lang="de-DE" smtClean="0"/>
              <a:t>20.06.2022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F78E044-7B77-4048-B926-0F3C1495E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7E4BEB7-3A41-41D7-A8F4-4CCF07619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3632272B-ED07-4B00-85B8-F8D4C541F70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3600" y="1595846"/>
            <a:ext cx="5016500" cy="33119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1" name="Bildplatzhalter 3">
            <a:extLst>
              <a:ext uri="{FF2B5EF4-FFF2-40B4-BE49-F238E27FC236}">
                <a16:creationId xmlns:a16="http://schemas.microsoft.com/office/drawing/2014/main" id="{D6738182-F886-4FA1-B7D7-371FB4A184F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11900" y="1600286"/>
            <a:ext cx="5004512" cy="330755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2E3933DF-DBA7-4254-B94C-4AD2D57C4393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7315" y="4989341"/>
            <a:ext cx="5130799" cy="1176504"/>
          </a:xfrm>
        </p:spPr>
        <p:txBody>
          <a:bodyPr anchor="t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Optional: Bildunterschrift 1 hier einfügen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D291BA23-ED90-4ACD-A58E-985A1288484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97603" y="4989341"/>
            <a:ext cx="5129853" cy="1176510"/>
          </a:xfrm>
        </p:spPr>
        <p:txBody>
          <a:bodyPr anchor="t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Optional: Bildunterschrift 2 hier einfügen</a:t>
            </a:r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FF429547-B425-624D-9509-BAA2B789347D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8370035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6">
          <p15:clr>
            <a:srgbClr val="FBAE40"/>
          </p15:clr>
        </p15:guide>
        <p15:guide id="2" pos="370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CAAF7A20-CA0E-4D2A-81F6-A36F0D66C8FF}"/>
              </a:ext>
            </a:extLst>
          </p:cNvPr>
          <p:cNvSpPr/>
          <p:nvPr userDrawn="1"/>
        </p:nvSpPr>
        <p:spPr>
          <a:xfrm>
            <a:off x="863600" y="1592263"/>
            <a:ext cx="11328400" cy="3646309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DBD7C-F9CA-4544-8357-D85C83421CD9}" type="datetime1">
              <a:rPr lang="de-DE" smtClean="0"/>
              <a:t>20.06.2022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79651E7-2284-414C-B5FD-D70174DB46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00" y="333375"/>
            <a:ext cx="2029968" cy="2538318"/>
          </a:xfrm>
          <a:prstGeom prst="rect">
            <a:avLst/>
          </a:prstGeom>
        </p:spPr>
      </p:pic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9256105D-936D-4BCF-BF19-DD391F14900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4811284"/>
            <a:ext cx="11328400" cy="1354566"/>
          </a:xfrm>
          <a:solidFill>
            <a:schemeClr val="accent1">
              <a:alpha val="90000"/>
            </a:schemeClr>
          </a:solidFill>
        </p:spPr>
        <p:txBody>
          <a:bodyPr anchor="ctr">
            <a:normAutofit/>
          </a:bodyPr>
          <a:lstStyle>
            <a:lvl1pPr marL="361950" indent="0">
              <a:buNone/>
              <a:tabLst>
                <a:tab pos="447675" algn="l"/>
              </a:tabLst>
              <a:defRPr sz="3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ABSCHIEDSFORMEL IN VERSALIEN EINFÜGEN</a:t>
            </a:r>
          </a:p>
        </p:txBody>
      </p:sp>
    </p:spTree>
    <p:extLst>
      <p:ext uri="{BB962C8B-B14F-4D97-AF65-F5344CB8AC3E}">
        <p14:creationId xmlns:p14="http://schemas.microsoft.com/office/powerpoint/2010/main" val="4690494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aler Titel für Zweit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0F746CFC-D7E8-462F-B9EC-C133A72F5964}"/>
              </a:ext>
            </a:extLst>
          </p:cNvPr>
          <p:cNvSpPr/>
          <p:nvPr userDrawn="1"/>
        </p:nvSpPr>
        <p:spPr>
          <a:xfrm>
            <a:off x="863600" y="1592263"/>
            <a:ext cx="11328400" cy="5265737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2A6B-B375-714F-8966-714DE435E008}" type="datetime1">
              <a:rPr lang="de-DE" smtClean="0"/>
              <a:t>20.06.2022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41D3AF9E-1737-4290-9CDF-CEF8966EDF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9000" y="4811284"/>
            <a:ext cx="10464800" cy="1252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spcAft>
                <a:spcPts val="5200"/>
              </a:spcAft>
              <a:defRPr sz="3600" spc="0"/>
            </a:lvl1pPr>
          </a:lstStyle>
          <a:p>
            <a:r>
              <a:rPr lang="de-DE" dirty="0"/>
              <a:t>HIER TITEL IN VERSALIEN EINFÜGEN</a:t>
            </a:r>
            <a:endParaRPr lang="en-US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F374F239-C7F8-274D-8F23-C4FE3A62283D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7324165" y="333375"/>
            <a:ext cx="4004236" cy="9350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r>
              <a:rPr lang="de-DE" dirty="0"/>
              <a:t>Logo mit Klick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40823524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99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aler Titel für Zweitlogo &amp; Copy-Text">
    <p:bg>
      <p:bgPr>
        <a:solidFill>
          <a:schemeClr val="accent1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EF1BB5D8-089D-42AD-A39C-FD15FA491110}"/>
              </a:ext>
            </a:extLst>
          </p:cNvPr>
          <p:cNvSpPr/>
          <p:nvPr userDrawn="1"/>
        </p:nvSpPr>
        <p:spPr>
          <a:xfrm>
            <a:off x="431800" y="1592263"/>
            <a:ext cx="11760200" cy="5265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600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0E912-98B4-8047-86FD-81EE17B84DEA}" type="datetime1">
              <a:rPr lang="de-DE" smtClean="0"/>
              <a:t>20.06.2022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19EBDCD2-0D69-4EB9-8A5F-98B2EA182F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3600" y="4717280"/>
            <a:ext cx="5232400" cy="11247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just">
              <a:defRPr sz="18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de-DE" dirty="0"/>
              <a:t>Hier Titel einfügen</a:t>
            </a:r>
            <a:endParaRPr lang="en-US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3EF38E61-1B25-B944-A9FD-31622B73EE8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24164" y="2205038"/>
            <a:ext cx="4004236" cy="12239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dirty="0"/>
              <a:t>Logo mit Klick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20923758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8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E8328A-BA0D-4FC3-96CC-C03A465CA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00" y="1834171"/>
            <a:ext cx="10464800" cy="4366604"/>
          </a:xfrm>
        </p:spPr>
        <p:txBody>
          <a:bodyPr numCol="1">
            <a:normAutofit/>
          </a:bodyPr>
          <a:lstStyle>
            <a:lvl1pPr marL="0" indent="0">
              <a:buNone/>
              <a:defRPr sz="1600">
                <a:latin typeface="+mn-lt"/>
              </a:defRPr>
            </a:lvl1pPr>
            <a:lvl2pPr marL="457200" indent="0">
              <a:buNone/>
              <a:defRPr sz="1400">
                <a:latin typeface="+mn-lt"/>
              </a:defRPr>
            </a:lvl2pPr>
            <a:lvl3pPr marL="914400" indent="0">
              <a:buNone/>
              <a:defRPr sz="1200">
                <a:latin typeface="+mn-lt"/>
              </a:defRPr>
            </a:lvl3pPr>
            <a:lvl4pPr marL="1371600" indent="0">
              <a:buNone/>
              <a:defRPr sz="1100">
                <a:latin typeface="+mn-lt"/>
              </a:defRPr>
            </a:lvl4pPr>
            <a:lvl5pPr marL="1828800" indent="0">
              <a:buNone/>
              <a:defRPr sz="1100">
                <a:latin typeface="+mn-lt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F8F7-899F-EC49-A5A2-46BF8C663848}" type="datetime1">
              <a:rPr lang="de-DE" smtClean="0"/>
              <a:t>20.06.2022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Textplatzhalter 7">
            <a:extLst>
              <a:ext uri="{FF2B5EF4-FFF2-40B4-BE49-F238E27FC236}">
                <a16:creationId xmlns:a16="http://schemas.microsoft.com/office/drawing/2014/main" id="{A2AAF7E1-642A-3C48-A838-21ED98E88707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362338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5BD375E-1F20-4023-97DA-18E162FCB4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6300" y="1825625"/>
            <a:ext cx="5004512" cy="4351338"/>
          </a:xfrm>
        </p:spPr>
        <p:txBody>
          <a:bodyPr/>
          <a:lstStyle>
            <a:lvl1pPr>
              <a:buClr>
                <a:schemeClr val="accent1"/>
              </a:buClr>
              <a:defRPr>
                <a:latin typeface="+mn-lt"/>
              </a:defRPr>
            </a:lvl1pPr>
            <a:lvl2pPr>
              <a:buClr>
                <a:schemeClr val="accent1"/>
              </a:buClr>
              <a:defRPr>
                <a:latin typeface="+mn-lt"/>
              </a:defRPr>
            </a:lvl2pPr>
            <a:lvl3pPr>
              <a:buClr>
                <a:schemeClr val="accent1"/>
              </a:buClr>
              <a:defRPr>
                <a:latin typeface="+mn-lt"/>
              </a:defRPr>
            </a:lvl3pPr>
            <a:lvl4pPr>
              <a:buClr>
                <a:schemeClr val="accent1"/>
              </a:buClr>
              <a:defRPr>
                <a:latin typeface="+mn-lt"/>
              </a:defRPr>
            </a:lvl4pPr>
            <a:lvl5pPr>
              <a:buClr>
                <a:schemeClr val="accent1"/>
              </a:buClr>
              <a:defRPr>
                <a:latin typeface="+mn-lt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6DF97D-F639-4B0E-AFAF-4D50DED70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3888" y="1825625"/>
            <a:ext cx="5004512" cy="4351338"/>
          </a:xfrm>
        </p:spPr>
        <p:txBody>
          <a:bodyPr/>
          <a:lstStyle>
            <a:lvl1pPr>
              <a:buClr>
                <a:schemeClr val="accent1"/>
              </a:buClr>
              <a:defRPr>
                <a:latin typeface="+mn-lt"/>
              </a:defRPr>
            </a:lvl1pPr>
            <a:lvl2pPr>
              <a:buClr>
                <a:schemeClr val="accent1"/>
              </a:buClr>
              <a:defRPr>
                <a:latin typeface="+mn-lt"/>
              </a:defRPr>
            </a:lvl2pPr>
            <a:lvl3pPr>
              <a:buClr>
                <a:schemeClr val="accent1"/>
              </a:buClr>
              <a:defRPr>
                <a:latin typeface="+mn-lt"/>
              </a:defRPr>
            </a:lvl3pPr>
            <a:lvl4pPr>
              <a:buClr>
                <a:schemeClr val="accent1"/>
              </a:buClr>
              <a:defRPr>
                <a:latin typeface="+mn-lt"/>
              </a:defRPr>
            </a:lvl4pPr>
            <a:lvl5pPr>
              <a:buClr>
                <a:schemeClr val="accent1"/>
              </a:buClr>
              <a:defRPr>
                <a:latin typeface="+mn-lt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B55C2B2-608F-4D93-9FCC-687874A80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63488-2EA9-4848-BDDC-355F819E37AF}" type="datetime1">
              <a:rPr lang="de-DE" smtClean="0"/>
              <a:t>20.06.2022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A184261-C9CF-46A0-8C08-5BD19F0F7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C700299-4A15-4BE0-BA5C-BE9710E60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platzhalter 1">
            <a:extLst>
              <a:ext uri="{FF2B5EF4-FFF2-40B4-BE49-F238E27FC236}">
                <a16:creationId xmlns:a16="http://schemas.microsoft.com/office/drawing/2014/main" id="{CCE94487-264F-489D-8EA8-7CB86F52D0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808680"/>
            <a:ext cx="10464800" cy="9715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id="{74D02293-EB70-E44D-A8FD-81D6EC48D3E9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5505276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04">
          <p15:clr>
            <a:srgbClr val="FBAE40"/>
          </p15:clr>
        </p15:guide>
        <p15:guide id="2" pos="3976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64DEA37-33CE-4BC2-828B-6989E0910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6300" y="1780275"/>
            <a:ext cx="5004512" cy="724800"/>
          </a:xfr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987088C-F9C1-4195-ADB3-C5BC0DDCD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3888" y="1780275"/>
            <a:ext cx="5032029" cy="724800"/>
          </a:xfr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8A8BB69-5837-4E46-9DA6-9936B0841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88FB-A551-C64A-A4A3-980E4E98EF92}" type="datetime1">
              <a:rPr lang="de-DE" smtClean="0"/>
              <a:t>20.06.2022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0DAE434-49A1-4F05-B28D-7DFE8D6BB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CA825F0-A7CE-490C-810C-607C8BEB1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29F2-15A8-41B1-9F61-E59362F7F1E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0F861DFC-7332-47EA-8BDC-CAD46079EE2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76300" y="2505075"/>
            <a:ext cx="5004512" cy="3695700"/>
          </a:xfrm>
        </p:spPr>
        <p:txBody>
          <a:bodyPr/>
          <a:lstStyle>
            <a:lvl1pPr>
              <a:buClr>
                <a:schemeClr val="accent1"/>
              </a:buClr>
              <a:defRPr>
                <a:latin typeface="+mn-lt"/>
              </a:defRPr>
            </a:lvl1pPr>
            <a:lvl2pPr>
              <a:buClr>
                <a:schemeClr val="accent1"/>
              </a:buClr>
              <a:defRPr>
                <a:latin typeface="+mn-lt"/>
              </a:defRPr>
            </a:lvl2pPr>
            <a:lvl3pPr>
              <a:buClr>
                <a:schemeClr val="accent1"/>
              </a:buClr>
              <a:defRPr>
                <a:latin typeface="+mn-lt"/>
              </a:defRPr>
            </a:lvl3pPr>
            <a:lvl4pPr>
              <a:buClr>
                <a:schemeClr val="accent1"/>
              </a:buClr>
              <a:defRPr>
                <a:latin typeface="+mn-lt"/>
              </a:defRPr>
            </a:lvl4pPr>
            <a:lvl5pPr>
              <a:buClr>
                <a:schemeClr val="accent1"/>
              </a:buClr>
              <a:defRPr>
                <a:latin typeface="+mn-lt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CDDE1DF5-9BA8-4588-8C71-7A9682C10E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3888" y="2505075"/>
            <a:ext cx="5004512" cy="3695700"/>
          </a:xfrm>
        </p:spPr>
        <p:txBody>
          <a:bodyPr/>
          <a:lstStyle>
            <a:lvl1pPr>
              <a:buClr>
                <a:schemeClr val="accent1"/>
              </a:buClr>
              <a:defRPr>
                <a:latin typeface="+mn-lt"/>
              </a:defRPr>
            </a:lvl1pPr>
            <a:lvl2pPr>
              <a:buClr>
                <a:schemeClr val="accent1"/>
              </a:buClr>
              <a:defRPr>
                <a:latin typeface="+mn-lt"/>
              </a:defRPr>
            </a:lvl2pPr>
            <a:lvl3pPr>
              <a:buClr>
                <a:schemeClr val="accent1"/>
              </a:buClr>
              <a:defRPr>
                <a:latin typeface="+mn-lt"/>
              </a:defRPr>
            </a:lvl3pPr>
            <a:lvl4pPr>
              <a:buClr>
                <a:schemeClr val="accent1"/>
              </a:buClr>
              <a:defRPr>
                <a:latin typeface="+mn-lt"/>
              </a:defRPr>
            </a:lvl4pPr>
            <a:lvl5pPr>
              <a:buClr>
                <a:schemeClr val="accent1"/>
              </a:buClr>
              <a:defRPr>
                <a:latin typeface="+mn-lt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2" name="Titelplatzhalter 1">
            <a:extLst>
              <a:ext uri="{FF2B5EF4-FFF2-40B4-BE49-F238E27FC236}">
                <a16:creationId xmlns:a16="http://schemas.microsoft.com/office/drawing/2014/main" id="{CFEEDB58-0F3E-46D6-8030-8F9B3F2A42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808680"/>
            <a:ext cx="10464800" cy="9715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14" name="Textplatzhalter 7">
            <a:extLst>
              <a:ext uri="{FF2B5EF4-FFF2-40B4-BE49-F238E27FC236}">
                <a16:creationId xmlns:a16="http://schemas.microsoft.com/office/drawing/2014/main" id="{A41A4EE8-12A4-4444-919C-437260B64416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926194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tandard 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1FB623-12B6-452B-B532-AD1EABC824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21ED7B3-22AC-4052-AE31-FB30EFE5F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90FCE-0B6E-DA46-B65E-BFCC625E7770}" type="datetime1">
              <a:rPr lang="de-DE" smtClean="0"/>
              <a:t>20.06.2022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BFBCF81-93C2-43A3-BCB6-B60820632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6AA7813-12B2-44BA-9E80-2E75D8A0B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Textplatzhalter 7">
            <a:extLst>
              <a:ext uri="{FF2B5EF4-FFF2-40B4-BE49-F238E27FC236}">
                <a16:creationId xmlns:a16="http://schemas.microsoft.com/office/drawing/2014/main" id="{1A6AED74-0179-7746-8E52-524EF0516F2E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4265040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tandard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2DFE88A-3502-442B-B87D-0C7EEC5D0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D947-D5F5-2E40-B087-8D61D631A843}" type="datetime1">
              <a:rPr lang="de-DE" smtClean="0"/>
              <a:t>20.06.2022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F7D4277-FB91-45EE-9FA1-945830E27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9C7B419-72DD-4DC5-A02D-A01900EAF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Textplatzhalter 7">
            <a:extLst>
              <a:ext uri="{FF2B5EF4-FFF2-40B4-BE49-F238E27FC236}">
                <a16:creationId xmlns:a16="http://schemas.microsoft.com/office/drawing/2014/main" id="{E784D16A-6024-F247-B63E-1ACFEFFD4451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3857745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m. Aufzählung mit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2240264"/>
            <a:ext cx="10896600" cy="761507"/>
          </a:xfrm>
          <a:prstGeom prst="rect">
            <a:avLst/>
          </a:prstGeom>
        </p:spPr>
        <p:txBody>
          <a:bodyPr numCol="1">
            <a:norm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6FADD-0FAE-5E4C-BD32-ECA5F2C744AE}" type="datetime1">
              <a:rPr lang="de-DE" smtClean="0"/>
              <a:t>20.06.2022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E535BFB-F6C4-4146-B56C-1F02DB4C352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187701" y="3649771"/>
            <a:ext cx="8140700" cy="2551004"/>
          </a:xfrm>
          <a:prstGeom prst="rect">
            <a:avLst/>
          </a:prstGeom>
        </p:spPr>
        <p:txBody>
          <a:bodyPr lIns="72000" tIns="36000" rIns="0" bIns="36000" numCol="1">
            <a:normAutofit/>
          </a:bodyPr>
          <a:lstStyle>
            <a:lvl1pPr marL="228600" indent="-228600" algn="l">
              <a:buClr>
                <a:schemeClr val="accent1"/>
              </a:buClr>
              <a:defRPr sz="2400">
                <a:latin typeface="+mn-lt"/>
              </a:defRPr>
            </a:lvl1pPr>
            <a:lvl2pPr algn="l">
              <a:buClr>
                <a:schemeClr val="accent1"/>
              </a:buClr>
              <a:defRPr sz="2000">
                <a:latin typeface="+mn-lt"/>
              </a:defRPr>
            </a:lvl2pPr>
            <a:lvl3pPr algn="l">
              <a:buClr>
                <a:schemeClr val="accent1"/>
              </a:buClr>
              <a:defRPr sz="1800">
                <a:latin typeface="+mn-lt"/>
              </a:defRPr>
            </a:lvl3pPr>
            <a:lvl4pPr algn="l">
              <a:buClr>
                <a:schemeClr val="accent1"/>
              </a:buClr>
              <a:defRPr sz="1600">
                <a:latin typeface="+mn-lt"/>
              </a:defRPr>
            </a:lvl4pPr>
            <a:lvl5pPr algn="l">
              <a:buClr>
                <a:schemeClr val="accent1"/>
              </a:buClr>
              <a:defRPr sz="1600">
                <a:latin typeface="+mn-lt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2" name="Titelplatzhalter 1">
            <a:extLst>
              <a:ext uri="{FF2B5EF4-FFF2-40B4-BE49-F238E27FC236}">
                <a16:creationId xmlns:a16="http://schemas.microsoft.com/office/drawing/2014/main" id="{3CCDD2A8-0C17-46BD-BE7F-28D02DCBCA7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808680"/>
            <a:ext cx="10909300" cy="9715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id="{4EC20AD2-6B27-F54A-95F6-21589C424C8B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18114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B1B08-4D62-314E-8F61-FE0260FF47DA}" type="datetime1">
              <a:rPr lang="de-DE" smtClean="0"/>
              <a:t>20.06.2022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8ACE2-1BC1-403E-B945-F9B70B2E92A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408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  <p:sldLayoutId id="2147483774" r:id="rId14"/>
    <p:sldLayoutId id="2147483775" r:id="rId15"/>
    <p:sldLayoutId id="2147483776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0" userDrawn="1">
          <p15:clr>
            <a:srgbClr val="F26B43"/>
          </p15:clr>
        </p15:guide>
        <p15:guide id="2" orient="horz" pos="3884" userDrawn="1">
          <p15:clr>
            <a:srgbClr val="F26B43"/>
          </p15:clr>
        </p15:guide>
        <p15:guide id="3" pos="272" userDrawn="1">
          <p15:clr>
            <a:srgbClr val="F26B43"/>
          </p15:clr>
        </p15:guide>
        <p15:guide id="4" pos="7408" userDrawn="1">
          <p15:clr>
            <a:srgbClr val="F26B43"/>
          </p15:clr>
        </p15:guide>
        <p15:guide id="5" orient="horz" pos="1003" userDrawn="1">
          <p15:clr>
            <a:srgbClr val="F26B43"/>
          </p15:clr>
        </p15:guide>
        <p15:guide id="6" pos="544" userDrawn="1">
          <p15:clr>
            <a:srgbClr val="C35EA4"/>
          </p15:clr>
        </p15:guide>
        <p15:guide id="7" orient="horz" pos="3680" userDrawn="1">
          <p15:clr>
            <a:srgbClr val="F26B43"/>
          </p15:clr>
        </p15:guide>
        <p15:guide id="8" pos="71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-giessen.de/org/admin/dez/c/runds_jlu_intern/rundschreiben-2022-06" TargetMode="Externa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1589562"/>
            <a:ext cx="11303000" cy="7535334"/>
          </a:xfrm>
          <a:prstGeom prst="rect">
            <a:avLst/>
          </a:prstGeom>
        </p:spPr>
      </p:pic>
      <p:sp>
        <p:nvSpPr>
          <p:cNvPr id="10" name="Rechteck 9">
            <a:extLst>
              <a:ext uri="{FF2B5EF4-FFF2-40B4-BE49-F238E27FC236}">
                <a16:creationId xmlns:a16="http://schemas.microsoft.com/office/drawing/2014/main" id="{EB3E6440-B960-4DAB-9597-289D911211CC}"/>
              </a:ext>
            </a:extLst>
          </p:cNvPr>
          <p:cNvSpPr/>
          <p:nvPr/>
        </p:nvSpPr>
        <p:spPr>
          <a:xfrm>
            <a:off x="0" y="4649638"/>
            <a:ext cx="11760200" cy="1527326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44C14646-09A0-42A7-91B0-1F9E4E08E3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0982" y="333375"/>
            <a:ext cx="2009218" cy="2512374"/>
          </a:xfrm>
          <a:prstGeom prst="rect">
            <a:avLst/>
          </a:prstGeom>
        </p:spPr>
      </p:pic>
      <p:sp>
        <p:nvSpPr>
          <p:cNvPr id="18" name="Titel 17">
            <a:extLst>
              <a:ext uri="{FF2B5EF4-FFF2-40B4-BE49-F238E27FC236}">
                <a16:creationId xmlns:a16="http://schemas.microsoft.com/office/drawing/2014/main" id="{B0613837-CD06-4F3D-98B2-FAF02CAB4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000" y="4811284"/>
            <a:ext cx="10464800" cy="1252908"/>
          </a:xfrm>
        </p:spPr>
        <p:txBody>
          <a:bodyPr>
            <a:normAutofit/>
          </a:bodyPr>
          <a:lstStyle/>
          <a:p>
            <a:r>
              <a:rPr lang="de-DE" dirty="0" smtClean="0"/>
              <a:t>Personalrechtliche Handhabungen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2534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A916D0-BAA7-44BD-9158-6D27839F8B6A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422400" y="1957691"/>
            <a:ext cx="9906000" cy="379941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de-DE" dirty="0" smtClean="0"/>
              <a:t>1.) Anpassung der Hilfskraftsätze orientiert an den Tarifsteigerungen </a:t>
            </a:r>
          </a:p>
          <a:p>
            <a:pPr marL="0" indent="0">
              <a:buNone/>
            </a:pPr>
            <a:r>
              <a:rPr lang="de-DE" dirty="0" smtClean="0"/>
              <a:t>2.) Beschäftigung nach Mindestdauer (i.d.R. zwei Semester) und Mindestumfang (i.d.R. 20h) </a:t>
            </a:r>
          </a:p>
          <a:p>
            <a:pPr marL="0" indent="0">
              <a:buNone/>
            </a:pPr>
            <a:r>
              <a:rPr lang="de-DE" dirty="0"/>
              <a:t>3</a:t>
            </a:r>
            <a:r>
              <a:rPr lang="de-DE" dirty="0" smtClean="0"/>
              <a:t>.) Soll-Bestimmung zur Ausschreibung von Hilfskraftstellen </a:t>
            </a:r>
          </a:p>
          <a:p>
            <a:pPr marL="0" indent="0">
              <a:buNone/>
            </a:pPr>
            <a:r>
              <a:rPr lang="de-DE" dirty="0"/>
              <a:t>4</a:t>
            </a:r>
            <a:r>
              <a:rPr lang="de-DE" dirty="0" smtClean="0"/>
              <a:t>.) Die Kategorie der „wissenschaftlichen Hilfskraft“ läuft aus (neue Verträge nur noch bis 31.03.2023 möglich)   </a:t>
            </a:r>
          </a:p>
          <a:p>
            <a:pPr marL="0" indent="0">
              <a:buNone/>
            </a:pPr>
            <a:r>
              <a:rPr lang="de-DE" sz="1400" dirty="0" smtClean="0"/>
              <a:t>Nähere Informationen: </a:t>
            </a:r>
            <a:r>
              <a:rPr lang="de-DE" sz="1400" dirty="0" smtClean="0">
                <a:hlinkClick r:id="rId2"/>
              </a:rPr>
              <a:t>https</a:t>
            </a:r>
            <a:r>
              <a:rPr lang="de-DE" sz="1400" dirty="0">
                <a:hlinkClick r:id="rId2"/>
              </a:rPr>
              <a:t>://</a:t>
            </a:r>
            <a:r>
              <a:rPr lang="de-DE" sz="1400" dirty="0" smtClean="0">
                <a:hlinkClick r:id="rId2"/>
              </a:rPr>
              <a:t>www.uni-giessen.de/org/admin/dez/c/runds_jlu_intern/rundschreiben-2022-06</a:t>
            </a:r>
            <a:r>
              <a:rPr lang="de-DE" sz="1400" dirty="0" smtClean="0"/>
              <a:t> </a:t>
            </a:r>
            <a:endParaRPr lang="de-DE" sz="140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ACA1260-5E99-4F06-B381-F8A69E25D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300" y="783042"/>
            <a:ext cx="11315700" cy="971595"/>
          </a:xfrm>
        </p:spPr>
        <p:txBody>
          <a:bodyPr>
            <a:normAutofit/>
          </a:bodyPr>
          <a:lstStyle/>
          <a:p>
            <a:r>
              <a:rPr lang="de-DE" sz="2700" dirty="0" smtClean="0"/>
              <a:t>Hilfskräfte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3795979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A916D0-BAA7-44BD-9158-6D27839F8B6A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422400" y="1957691"/>
            <a:ext cx="9906000" cy="379941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b="1" dirty="0" smtClean="0">
                <a:latin typeface="Calibri" panose="020F0502020204030204" pitchFamily="34" charset="0"/>
              </a:rPr>
              <a:t>Die Befristung von drittmittelbeschäftigtem Personal kann i.d.R. auf zwei Wegen erfolgen:  </a:t>
            </a:r>
            <a:endParaRPr lang="de-DE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de-DE" dirty="0" smtClean="0">
                <a:latin typeface="Calibri" panose="020F0502020204030204" pitchFamily="34" charset="0"/>
              </a:rPr>
              <a:t>-&gt; §</a:t>
            </a:r>
            <a:r>
              <a:rPr lang="de-DE" dirty="0">
                <a:latin typeface="Calibri" panose="020F0502020204030204" pitchFamily="34" charset="0"/>
              </a:rPr>
              <a:t>2 Abs. 1 </a:t>
            </a:r>
            <a:r>
              <a:rPr lang="de-DE" dirty="0" err="1" smtClean="0">
                <a:latin typeface="Calibri" panose="020F0502020204030204" pitchFamily="34" charset="0"/>
              </a:rPr>
              <a:t>WissZeitVG</a:t>
            </a:r>
            <a:r>
              <a:rPr lang="de-DE" dirty="0">
                <a:latin typeface="Calibri" panose="020F0502020204030204" pitchFamily="34" charset="0"/>
              </a:rPr>
              <a:t> </a:t>
            </a:r>
            <a:r>
              <a:rPr lang="de-DE" dirty="0" smtClean="0">
                <a:latin typeface="Calibri" panose="020F0502020204030204" pitchFamily="34" charset="0"/>
              </a:rPr>
              <a:t>(für die Dauer der Promotion, insofern mit der Drittmittelanstellung eine Promotion einhergeht.) </a:t>
            </a:r>
          </a:p>
          <a:p>
            <a:pPr marL="0" indent="0">
              <a:buNone/>
            </a:pPr>
            <a:r>
              <a:rPr lang="de-DE" dirty="0" smtClean="0">
                <a:latin typeface="Calibri" panose="020F0502020204030204" pitchFamily="34" charset="0"/>
              </a:rPr>
              <a:t> ! Aus dieser Befristung resultieren auch die entsprechenden personalrechtlichen Ansprüche (z.B. familienpolitische Komponente; Elternzeit..) </a:t>
            </a:r>
            <a:endParaRPr lang="de-DE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de-DE" dirty="0" smtClean="0"/>
              <a:t>-&gt; §</a:t>
            </a:r>
            <a:r>
              <a:rPr lang="de-DE" dirty="0"/>
              <a:t>2 Abs. 2 </a:t>
            </a:r>
            <a:r>
              <a:rPr lang="de-DE" dirty="0" err="1" smtClean="0"/>
              <a:t>WissZeitVG</a:t>
            </a:r>
            <a:r>
              <a:rPr lang="de-DE" dirty="0" smtClean="0"/>
              <a:t> (für die Dauer des Drittmittelprojekts) </a:t>
            </a:r>
            <a:endParaRPr lang="de-DE" dirty="0" smtClean="0">
              <a:latin typeface="Arial" panose="020B0604020202020204" pitchFamily="34" charset="0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ACA1260-5E99-4F06-B381-F8A69E25D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300" y="783042"/>
            <a:ext cx="11315700" cy="971595"/>
          </a:xfrm>
        </p:spPr>
        <p:txBody>
          <a:bodyPr>
            <a:normAutofit fontScale="90000"/>
          </a:bodyPr>
          <a:lstStyle/>
          <a:p>
            <a:r>
              <a:rPr lang="de-DE" b="1" dirty="0">
                <a:latin typeface="Calibri" panose="020F0502020204030204" pitchFamily="34" charset="0"/>
              </a:rPr>
              <a:t>Befristung von drittmittelbeschäftigtem Personal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1495915550"/>
      </p:ext>
    </p:extLst>
  </p:cSld>
  <p:clrMapOvr>
    <a:masterClrMapping/>
  </p:clrMapOvr>
</p:sld>
</file>

<file path=ppt/theme/theme1.xml><?xml version="1.0" encoding="utf-8"?>
<a:theme xmlns:a="http://schemas.openxmlformats.org/drawingml/2006/main" name="JLU FOLIENMASTER">
  <a:themeElements>
    <a:clrScheme name="JLU Gießen">
      <a:dk1>
        <a:sysClr val="windowText" lastClr="000000"/>
      </a:dk1>
      <a:lt1>
        <a:sysClr val="window" lastClr="FFFFFF"/>
      </a:lt1>
      <a:dk2>
        <a:srgbClr val="53606B"/>
      </a:dk2>
      <a:lt2>
        <a:srgbClr val="E7E6E6"/>
      </a:lt2>
      <a:accent1>
        <a:srgbClr val="0069B3"/>
      </a:accent1>
      <a:accent2>
        <a:srgbClr val="ED7D31"/>
      </a:accent2>
      <a:accent3>
        <a:srgbClr val="A5A5A5"/>
      </a:accent3>
      <a:accent4>
        <a:srgbClr val="FFC000"/>
      </a:accent4>
      <a:accent5>
        <a:srgbClr val="DCE6EB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JLU_16_9_Calibri" id="{1D5F062F-75DA-F14C-8D7E-2DB7E635818D}" vid="{CD83FBED-9354-B943-958D-00CEB85C2732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C34271F479EE94D8ABFD1684D4DAD5E" ma:contentTypeVersion="11" ma:contentTypeDescription="Ein neues Dokument erstellen." ma:contentTypeScope="" ma:versionID="81ad7709a97a1e059eb5ce8ccb9ad7a9">
  <xsd:schema xmlns:xsd="http://www.w3.org/2001/XMLSchema" xmlns:xs="http://www.w3.org/2001/XMLSchema" xmlns:p="http://schemas.microsoft.com/office/2006/metadata/properties" xmlns:ns2="b1772693-9493-4c20-84ae-75a6e402edae" xmlns:ns3="f4795961-6982-4a8d-b9ea-4c567879b59e" targetNamespace="http://schemas.microsoft.com/office/2006/metadata/properties" ma:root="true" ma:fieldsID="0686218c7be403592c3b16e6629c2185" ns2:_="" ns3:_="">
    <xsd:import namespace="b1772693-9493-4c20-84ae-75a6e402edae"/>
    <xsd:import namespace="f4795961-6982-4a8d-b9ea-4c567879b5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772693-9493-4c20-84ae-75a6e402ed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95961-6982-4a8d-b9ea-4c567879b59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61BE61-C96C-4862-A087-D70407BB96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772693-9493-4c20-84ae-75a6e402edae"/>
    <ds:schemaRef ds:uri="f4795961-6982-4a8d-b9ea-4c567879b5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38EF487-E5FF-4170-B00A-0618D975ED6A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b1772693-9493-4c20-84ae-75a6e402edae"/>
    <ds:schemaRef ds:uri="f4795961-6982-4a8d-b9ea-4c567879b59e"/>
    <ds:schemaRef ds:uri="http://schemas.openxmlformats.org/package/2006/metadata/core-properties"/>
    <ds:schemaRef ds:uri="http://purl.org/dc/terms/"/>
    <ds:schemaRef ds:uri="http://purl.org/dc/dcmitype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2161FB9-0DA5-422A-BF09-E3C5C7D913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Vorlage_JLU_16_9_Calibri</Template>
  <TotalTime>0</TotalTime>
  <Words>135</Words>
  <Application>Microsoft Office PowerPoint</Application>
  <PresentationFormat>Breitbild</PresentationFormat>
  <Paragraphs>12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6" baseType="lpstr">
      <vt:lpstr>Arial</vt:lpstr>
      <vt:lpstr>Calibri</vt:lpstr>
      <vt:lpstr>JLU FOLIENMASTER</vt:lpstr>
      <vt:lpstr>Personalrechtliche Handhabungen</vt:lpstr>
      <vt:lpstr>Hilfskräfte</vt:lpstr>
      <vt:lpstr>Befristung von drittmittelbeschäftigtem Personal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Sachstandsbericht: Campusentwicklung (Nutzeranforderung an das Seminargebäude I)</dc:title>
  <dc:creator>Novian, Michael</dc:creator>
  <cp:lastModifiedBy>Novian, Michael</cp:lastModifiedBy>
  <cp:revision>75</cp:revision>
  <cp:lastPrinted>2022-05-11T09:12:06Z</cp:lastPrinted>
  <dcterms:created xsi:type="dcterms:W3CDTF">2021-01-27T08:15:36Z</dcterms:created>
  <dcterms:modified xsi:type="dcterms:W3CDTF">2022-06-20T12:10:34Z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0x0101003C34271F479EE94D8ABFD1684D4DAD5E</vt:lpwstr>
  </property>
</Properties>
</file>