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a Weingardt" initials="VW" lastIdx="2" clrIdx="0">
    <p:extLst>
      <p:ext uri="{19B8F6BF-5375-455C-9EA6-DF929625EA0E}">
        <p15:presenceInfo xmlns:p15="http://schemas.microsoft.com/office/powerpoint/2012/main" userId="Vera Weingar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A1"/>
    <a:srgbClr val="367FB5"/>
    <a:srgbClr val="7395CA"/>
    <a:srgbClr val="99BBE2"/>
    <a:srgbClr val="00487F"/>
    <a:srgbClr val="2B7CD7"/>
    <a:srgbClr val="9DBEE3"/>
    <a:srgbClr val="C9E8FF"/>
    <a:srgbClr val="95A9CE"/>
    <a:srgbClr val="9FB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035" autoAdjust="0"/>
  </p:normalViewPr>
  <p:slideViewPr>
    <p:cSldViewPr snapToGrid="0">
      <p:cViewPr varScale="1">
        <p:scale>
          <a:sx n="73" d="100"/>
          <a:sy n="73" d="100"/>
        </p:scale>
        <p:origin x="6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26537B-53D6-40A0-9A97-768A888974FC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99164BF-46BD-487B-AA8C-FCEEEACA0DFB}">
      <dgm:prSet phldrT="[Text]" custT="1"/>
      <dgm:spPr>
        <a:solidFill>
          <a:srgbClr val="005CA1"/>
        </a:solidFill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de-DE" sz="1100" dirty="0">
              <a:latin typeface="Arial Rounded MT Bold" panose="020F0704030504030204" pitchFamily="34" charset="0"/>
            </a:rPr>
            <a:t>Emotionales Erleben</a:t>
          </a:r>
          <a:endParaRPr lang="de-DE" sz="1050" dirty="0">
            <a:latin typeface="Arial Rounded MT Bold" panose="020F0704030504030204" pitchFamily="34" charset="0"/>
          </a:endParaRPr>
        </a:p>
      </dgm:t>
    </dgm:pt>
    <dgm:pt modelId="{B8BDD2A5-051A-48AB-8608-48284A6C7324}" type="parTrans" cxnId="{820883CE-5AA6-41EA-8AE9-35C38993B8A8}">
      <dgm:prSet/>
      <dgm:spPr/>
      <dgm:t>
        <a:bodyPr/>
        <a:lstStyle/>
        <a:p>
          <a:endParaRPr lang="de-DE" sz="100"/>
        </a:p>
      </dgm:t>
    </dgm:pt>
    <dgm:pt modelId="{532D0EC9-D690-47B4-A74A-13D0A68EF623}" type="sibTrans" cxnId="{820883CE-5AA6-41EA-8AE9-35C38993B8A8}">
      <dgm:prSet/>
      <dgm:spPr/>
      <dgm:t>
        <a:bodyPr/>
        <a:lstStyle/>
        <a:p>
          <a:endParaRPr lang="de-DE" sz="100"/>
        </a:p>
      </dgm:t>
    </dgm:pt>
    <dgm:pt modelId="{D5CD8450-D5F0-4EB6-BAE2-5ACD0DCBF8B8}">
      <dgm:prSet phldrT="[Text]" custT="1"/>
      <dgm:spPr>
        <a:solidFill>
          <a:srgbClr val="005CA1"/>
        </a:solidFill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de-DE" sz="1100" dirty="0">
              <a:latin typeface="Arial Rounded MT Bold" panose="020F0704030504030204" pitchFamily="34" charset="0"/>
            </a:rPr>
            <a:t>Finanzen</a:t>
          </a:r>
        </a:p>
      </dgm:t>
    </dgm:pt>
    <dgm:pt modelId="{2DD891C0-85BA-4C81-ABCC-029E6187F99E}" type="parTrans" cxnId="{290B7B7D-F4F8-4EC6-9978-524CA419D999}">
      <dgm:prSet/>
      <dgm:spPr/>
      <dgm:t>
        <a:bodyPr/>
        <a:lstStyle/>
        <a:p>
          <a:endParaRPr lang="de-DE" sz="100"/>
        </a:p>
      </dgm:t>
    </dgm:pt>
    <dgm:pt modelId="{E1FFB11D-73E1-4256-9AA6-FF5349313C93}" type="sibTrans" cxnId="{290B7B7D-F4F8-4EC6-9978-524CA419D999}">
      <dgm:prSet/>
      <dgm:spPr/>
      <dgm:t>
        <a:bodyPr/>
        <a:lstStyle/>
        <a:p>
          <a:endParaRPr lang="de-DE" sz="100"/>
        </a:p>
      </dgm:t>
    </dgm:pt>
    <dgm:pt modelId="{1392E0D2-092E-4BAE-A074-CC56E8BEC4A9}">
      <dgm:prSet phldrT="[Text]" custT="1"/>
      <dgm:spPr>
        <a:solidFill>
          <a:srgbClr val="005CA1"/>
        </a:solidFill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de-DE" sz="1100" dirty="0">
              <a:latin typeface="Arial Rounded MT Bold" panose="020F0704030504030204" pitchFamily="34" charset="0"/>
            </a:rPr>
            <a:t>Motivation</a:t>
          </a:r>
        </a:p>
      </dgm:t>
    </dgm:pt>
    <dgm:pt modelId="{90FB3EA0-DE3F-426E-A417-ACDE7C5AEA39}" type="parTrans" cxnId="{399DEBB7-78EB-4464-AD6B-D31F995F0FF9}">
      <dgm:prSet/>
      <dgm:spPr/>
      <dgm:t>
        <a:bodyPr/>
        <a:lstStyle/>
        <a:p>
          <a:endParaRPr lang="de-DE" sz="100"/>
        </a:p>
      </dgm:t>
    </dgm:pt>
    <dgm:pt modelId="{75250629-060A-4E88-AB3B-4C201F5AF83C}" type="sibTrans" cxnId="{399DEBB7-78EB-4464-AD6B-D31F995F0FF9}">
      <dgm:prSet/>
      <dgm:spPr/>
      <dgm:t>
        <a:bodyPr/>
        <a:lstStyle/>
        <a:p>
          <a:endParaRPr lang="de-DE" sz="100"/>
        </a:p>
      </dgm:t>
    </dgm:pt>
    <dgm:pt modelId="{9E5B2324-832E-4BCA-9B96-DB8C6686FF18}">
      <dgm:prSet phldrT="[Text]" custT="1"/>
      <dgm:spPr>
        <a:solidFill>
          <a:srgbClr val="005CA1"/>
        </a:solidFill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de-DE" sz="1100" dirty="0">
              <a:latin typeface="Arial Rounded MT Bold" panose="020F0704030504030204" pitchFamily="34" charset="0"/>
            </a:rPr>
            <a:t>Soziales</a:t>
          </a:r>
        </a:p>
      </dgm:t>
    </dgm:pt>
    <dgm:pt modelId="{33D3E0B7-D4FA-4399-9F29-7E4A64AC5F9E}" type="parTrans" cxnId="{AA4FB0DD-0850-4303-947F-605FF1E155D4}">
      <dgm:prSet/>
      <dgm:spPr/>
      <dgm:t>
        <a:bodyPr/>
        <a:lstStyle/>
        <a:p>
          <a:endParaRPr lang="de-DE" sz="100"/>
        </a:p>
      </dgm:t>
    </dgm:pt>
    <dgm:pt modelId="{9442C849-DA3A-42E1-84BF-D50C749003C5}" type="sibTrans" cxnId="{AA4FB0DD-0850-4303-947F-605FF1E155D4}">
      <dgm:prSet/>
      <dgm:spPr/>
      <dgm:t>
        <a:bodyPr/>
        <a:lstStyle/>
        <a:p>
          <a:endParaRPr lang="de-DE" sz="100"/>
        </a:p>
      </dgm:t>
    </dgm:pt>
    <dgm:pt modelId="{140CFD37-ED33-41C5-9FB0-7ACF1AC5D305}">
      <dgm:prSet phldrT="[Text]" custT="1"/>
      <dgm:spPr>
        <a:solidFill>
          <a:schemeClr val="bg1"/>
        </a:solidFill>
        <a:ln w="38100">
          <a:noFill/>
        </a:ln>
      </dgm:spPr>
      <dgm:t>
        <a:bodyPr anchor="ctr"/>
        <a:lstStyle/>
        <a:p>
          <a:pPr algn="ctr">
            <a:buNone/>
          </a:pPr>
          <a:r>
            <a:rPr lang="de-DE" sz="900" dirty="0">
              <a:solidFill>
                <a:srgbClr val="005CA1"/>
              </a:solidFill>
              <a:latin typeface="Arial Rounded MT Bold" panose="020F0704030504030204" pitchFamily="34" charset="0"/>
            </a:rPr>
            <a:t>Wie geht es mir im Studium im Hinblick auf Stress und Emotionen?</a:t>
          </a:r>
        </a:p>
      </dgm:t>
    </dgm:pt>
    <dgm:pt modelId="{CC156965-2811-4451-8FC4-3444080A62F3}" type="parTrans" cxnId="{E375274D-EB6A-4228-9B3F-C9AB983150E3}">
      <dgm:prSet/>
      <dgm:spPr/>
      <dgm:t>
        <a:bodyPr/>
        <a:lstStyle/>
        <a:p>
          <a:endParaRPr lang="de-DE" sz="100"/>
        </a:p>
      </dgm:t>
    </dgm:pt>
    <dgm:pt modelId="{3C57BEF8-C4AA-4BED-9AED-2CA112EAD1BE}" type="sibTrans" cxnId="{E375274D-EB6A-4228-9B3F-C9AB983150E3}">
      <dgm:prSet/>
      <dgm:spPr/>
      <dgm:t>
        <a:bodyPr/>
        <a:lstStyle/>
        <a:p>
          <a:endParaRPr lang="de-DE" sz="100"/>
        </a:p>
      </dgm:t>
    </dgm:pt>
    <dgm:pt modelId="{9261CE88-8620-41FA-B491-05627D5971D8}">
      <dgm:prSet phldrT="[Text]" custT="1"/>
      <dgm:spPr>
        <a:solidFill>
          <a:schemeClr val="bg1"/>
        </a:solidFill>
        <a:ln w="38100">
          <a:noFill/>
        </a:ln>
      </dgm:spPr>
      <dgm:t>
        <a:bodyPr anchor="ctr"/>
        <a:lstStyle/>
        <a:p>
          <a:pPr algn="ctr">
            <a:buNone/>
          </a:pPr>
          <a:r>
            <a:rPr lang="de-DE" sz="900" dirty="0">
              <a:solidFill>
                <a:srgbClr val="005CA1"/>
              </a:solidFill>
              <a:latin typeface="Arial Rounded MT Bold" panose="020F0704030504030204" pitchFamily="34" charset="0"/>
            </a:rPr>
            <a:t>Wie finanziere ich mein Studium?</a:t>
          </a:r>
        </a:p>
      </dgm:t>
    </dgm:pt>
    <dgm:pt modelId="{96DDD147-2987-4835-9B32-6990B6EE75F9}" type="parTrans" cxnId="{AD7C5B71-E491-417E-A638-6A0C2FBF1072}">
      <dgm:prSet/>
      <dgm:spPr/>
      <dgm:t>
        <a:bodyPr/>
        <a:lstStyle/>
        <a:p>
          <a:endParaRPr lang="de-DE" sz="100"/>
        </a:p>
      </dgm:t>
    </dgm:pt>
    <dgm:pt modelId="{5E347FB7-5FB9-47E3-BB94-7939841861DD}" type="sibTrans" cxnId="{AD7C5B71-E491-417E-A638-6A0C2FBF1072}">
      <dgm:prSet/>
      <dgm:spPr/>
      <dgm:t>
        <a:bodyPr/>
        <a:lstStyle/>
        <a:p>
          <a:endParaRPr lang="de-DE" sz="100"/>
        </a:p>
      </dgm:t>
    </dgm:pt>
    <dgm:pt modelId="{431146AA-609B-4241-9B95-A667F100C905}">
      <dgm:prSet phldrT="[Text]" custT="1"/>
      <dgm:spPr>
        <a:solidFill>
          <a:schemeClr val="bg1"/>
        </a:solidFill>
        <a:ln w="38100">
          <a:noFill/>
        </a:ln>
      </dgm:spPr>
      <dgm:t>
        <a:bodyPr anchor="ctr"/>
        <a:lstStyle/>
        <a:p>
          <a:pPr algn="ctr">
            <a:buNone/>
          </a:pPr>
          <a:r>
            <a:rPr lang="de-DE" sz="900" dirty="0">
              <a:solidFill>
                <a:srgbClr val="005CA1"/>
              </a:solidFill>
              <a:latin typeface="Arial Rounded MT Bold" panose="020F0704030504030204" pitchFamily="34" charset="0"/>
            </a:rPr>
            <a:t>Wie motiviert und engagiert bin ich im und rund ums Studium?</a:t>
          </a:r>
        </a:p>
      </dgm:t>
    </dgm:pt>
    <dgm:pt modelId="{4B9E5AF2-DD14-4CA9-BAC7-89DBE1D34A4D}" type="parTrans" cxnId="{C9D1B8CA-5087-45D9-8195-8B93F6772239}">
      <dgm:prSet/>
      <dgm:spPr/>
      <dgm:t>
        <a:bodyPr/>
        <a:lstStyle/>
        <a:p>
          <a:endParaRPr lang="de-DE" sz="100"/>
        </a:p>
      </dgm:t>
    </dgm:pt>
    <dgm:pt modelId="{D734239C-E69B-48E9-8CF8-E6D8E424D9E4}" type="sibTrans" cxnId="{C9D1B8CA-5087-45D9-8195-8B93F6772239}">
      <dgm:prSet/>
      <dgm:spPr/>
      <dgm:t>
        <a:bodyPr/>
        <a:lstStyle/>
        <a:p>
          <a:endParaRPr lang="de-DE" sz="100"/>
        </a:p>
      </dgm:t>
    </dgm:pt>
    <dgm:pt modelId="{759CDD3F-6894-4759-8CA8-D63A4B0EA1F0}">
      <dgm:prSet phldrT="[Text]" custT="1"/>
      <dgm:spPr>
        <a:solidFill>
          <a:schemeClr val="bg1"/>
        </a:solidFill>
        <a:ln w="38100">
          <a:noFill/>
        </a:ln>
      </dgm:spPr>
      <dgm:t>
        <a:bodyPr anchor="ctr"/>
        <a:lstStyle/>
        <a:p>
          <a:pPr algn="ctr">
            <a:buNone/>
          </a:pPr>
          <a:r>
            <a:rPr lang="de-DE" sz="900" dirty="0">
              <a:solidFill>
                <a:srgbClr val="005CA1"/>
              </a:solidFill>
              <a:latin typeface="Arial Rounded MT Bold" panose="020F0704030504030204" pitchFamily="34" charset="0"/>
            </a:rPr>
            <a:t>Wie gut habe ich Anschluss an meine Kommiliton*innen / die Uni Gießen gefunden?</a:t>
          </a:r>
        </a:p>
      </dgm:t>
    </dgm:pt>
    <dgm:pt modelId="{86A58508-712D-4404-B9A6-DD363ED0976D}" type="parTrans" cxnId="{040607B9-EC22-4654-8960-291C4DFAE970}">
      <dgm:prSet/>
      <dgm:spPr/>
      <dgm:t>
        <a:bodyPr/>
        <a:lstStyle/>
        <a:p>
          <a:endParaRPr lang="de-DE" sz="100"/>
        </a:p>
      </dgm:t>
    </dgm:pt>
    <dgm:pt modelId="{0977F577-76BA-4F74-BF21-EE64DF86A97E}" type="sibTrans" cxnId="{040607B9-EC22-4654-8960-291C4DFAE970}">
      <dgm:prSet/>
      <dgm:spPr/>
      <dgm:t>
        <a:bodyPr/>
        <a:lstStyle/>
        <a:p>
          <a:endParaRPr lang="de-DE" sz="100"/>
        </a:p>
      </dgm:t>
    </dgm:pt>
    <dgm:pt modelId="{10A62469-AC53-411D-AFFE-A2DB66B24C8E}">
      <dgm:prSet phldrT="[Text]" custT="1"/>
      <dgm:spPr>
        <a:solidFill>
          <a:srgbClr val="005CA1"/>
        </a:solidFill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de-DE" sz="1100" dirty="0">
              <a:latin typeface="Arial Rounded MT Bold" panose="020F0704030504030204" pitchFamily="34" charset="0"/>
            </a:rPr>
            <a:t>Study Skills</a:t>
          </a:r>
        </a:p>
      </dgm:t>
    </dgm:pt>
    <dgm:pt modelId="{85A49635-C15E-4E0A-BFBA-5E9E0E8A7CD4}" type="parTrans" cxnId="{9DB03B28-A50F-4AEC-9054-5F040EBA8D34}">
      <dgm:prSet/>
      <dgm:spPr/>
      <dgm:t>
        <a:bodyPr/>
        <a:lstStyle/>
        <a:p>
          <a:endParaRPr lang="de-DE" sz="100"/>
        </a:p>
      </dgm:t>
    </dgm:pt>
    <dgm:pt modelId="{0AFBAB6A-9237-4E71-A09D-992ADD78072E}" type="sibTrans" cxnId="{9DB03B28-A50F-4AEC-9054-5F040EBA8D34}">
      <dgm:prSet/>
      <dgm:spPr/>
      <dgm:t>
        <a:bodyPr/>
        <a:lstStyle/>
        <a:p>
          <a:endParaRPr lang="de-DE" sz="100"/>
        </a:p>
      </dgm:t>
    </dgm:pt>
    <dgm:pt modelId="{AE72A998-2D6B-44F8-88D7-08BC7D88BF68}">
      <dgm:prSet phldrT="[Text]" custT="1"/>
      <dgm:spPr>
        <a:solidFill>
          <a:schemeClr val="bg1"/>
        </a:solidFill>
        <a:ln w="38100">
          <a:noFill/>
        </a:ln>
      </dgm:spPr>
      <dgm:t>
        <a:bodyPr anchor="ctr"/>
        <a:lstStyle/>
        <a:p>
          <a:pPr algn="ctr">
            <a:buNone/>
          </a:pPr>
          <a:r>
            <a:rPr lang="de-DE" sz="900" dirty="0">
              <a:solidFill>
                <a:srgbClr val="005CA1"/>
              </a:solidFill>
              <a:latin typeface="Arial Rounded MT Bold" panose="020F0704030504030204" pitchFamily="34" charset="0"/>
            </a:rPr>
            <a:t>Welche Vorkenntnisse und Fähigkeiten, die für mein Studium wichtig sind, habe ich?</a:t>
          </a:r>
        </a:p>
      </dgm:t>
    </dgm:pt>
    <dgm:pt modelId="{C5658793-D36B-45BF-B78F-FB9186A834E0}" type="parTrans" cxnId="{A1EC81BA-990D-4EF5-A6A4-8C8DE67C9C7C}">
      <dgm:prSet/>
      <dgm:spPr/>
      <dgm:t>
        <a:bodyPr/>
        <a:lstStyle/>
        <a:p>
          <a:endParaRPr lang="de-DE" sz="100"/>
        </a:p>
      </dgm:t>
    </dgm:pt>
    <dgm:pt modelId="{9428DA40-1699-4534-B67E-9B5A53A3E9D6}" type="sibTrans" cxnId="{A1EC81BA-990D-4EF5-A6A4-8C8DE67C9C7C}">
      <dgm:prSet/>
      <dgm:spPr/>
      <dgm:t>
        <a:bodyPr/>
        <a:lstStyle/>
        <a:p>
          <a:endParaRPr lang="de-DE" sz="100"/>
        </a:p>
      </dgm:t>
    </dgm:pt>
    <dgm:pt modelId="{4C78C586-79B4-456B-B643-9DDA71BD30BA}" type="pres">
      <dgm:prSet presAssocID="{D726537B-53D6-40A0-9A97-768A888974FC}" presName="Name0" presStyleCnt="0">
        <dgm:presLayoutVars>
          <dgm:dir/>
          <dgm:animLvl val="lvl"/>
          <dgm:resizeHandles/>
        </dgm:presLayoutVars>
      </dgm:prSet>
      <dgm:spPr/>
    </dgm:pt>
    <dgm:pt modelId="{BADDA0D0-75AF-4FEA-A7A7-44262744BBB7}" type="pres">
      <dgm:prSet presAssocID="{099164BF-46BD-487B-AA8C-FCEEEACA0DFB}" presName="linNode" presStyleCnt="0"/>
      <dgm:spPr/>
    </dgm:pt>
    <dgm:pt modelId="{0B9F20ED-EE5C-4B7F-9C2A-1B0CDE939845}" type="pres">
      <dgm:prSet presAssocID="{099164BF-46BD-487B-AA8C-FCEEEACA0DFB}" presName="parentShp" presStyleLbl="node1" presStyleIdx="0" presStyleCnt="5" custScaleX="59706" custScaleY="82645">
        <dgm:presLayoutVars>
          <dgm:bulletEnabled val="1"/>
        </dgm:presLayoutVars>
      </dgm:prSet>
      <dgm:spPr/>
    </dgm:pt>
    <dgm:pt modelId="{AC3D70AE-398E-46D2-B623-B75217374FD1}" type="pres">
      <dgm:prSet presAssocID="{099164BF-46BD-487B-AA8C-FCEEEACA0DFB}" presName="childShp" presStyleLbl="bgAccFollowNode1" presStyleIdx="0" presStyleCnt="5" custScaleX="97402" custScaleY="83441">
        <dgm:presLayoutVars>
          <dgm:bulletEnabled val="1"/>
        </dgm:presLayoutVars>
      </dgm:prSet>
      <dgm:spPr/>
    </dgm:pt>
    <dgm:pt modelId="{C9102E7E-3E1C-42B0-B3B2-44F541AB4F42}" type="pres">
      <dgm:prSet presAssocID="{532D0EC9-D690-47B4-A74A-13D0A68EF623}" presName="spacing" presStyleCnt="0"/>
      <dgm:spPr/>
    </dgm:pt>
    <dgm:pt modelId="{ACDE5C2E-2BF9-4EC1-9F8D-B2DE74E4BCCB}" type="pres">
      <dgm:prSet presAssocID="{D5CD8450-D5F0-4EB6-BAE2-5ACD0DCBF8B8}" presName="linNode" presStyleCnt="0"/>
      <dgm:spPr/>
    </dgm:pt>
    <dgm:pt modelId="{A4A55A70-1B4F-4B53-92EA-9AB445FD2273}" type="pres">
      <dgm:prSet presAssocID="{D5CD8450-D5F0-4EB6-BAE2-5ACD0DCBF8B8}" presName="parentShp" presStyleLbl="node1" presStyleIdx="1" presStyleCnt="5" custScaleX="59706" custScaleY="82645">
        <dgm:presLayoutVars>
          <dgm:bulletEnabled val="1"/>
        </dgm:presLayoutVars>
      </dgm:prSet>
      <dgm:spPr/>
    </dgm:pt>
    <dgm:pt modelId="{FB06C543-C89E-4EE2-B2C9-021A9C6A07F1}" type="pres">
      <dgm:prSet presAssocID="{D5CD8450-D5F0-4EB6-BAE2-5ACD0DCBF8B8}" presName="childShp" presStyleLbl="bgAccFollowNode1" presStyleIdx="1" presStyleCnt="5" custScaleX="97402" custScaleY="83441">
        <dgm:presLayoutVars>
          <dgm:bulletEnabled val="1"/>
        </dgm:presLayoutVars>
      </dgm:prSet>
      <dgm:spPr/>
    </dgm:pt>
    <dgm:pt modelId="{20C71363-6D11-462F-9C94-7CA883DC487B}" type="pres">
      <dgm:prSet presAssocID="{E1FFB11D-73E1-4256-9AA6-FF5349313C93}" presName="spacing" presStyleCnt="0"/>
      <dgm:spPr/>
    </dgm:pt>
    <dgm:pt modelId="{AD2581A6-CD63-4A18-91D7-1465B98D17BB}" type="pres">
      <dgm:prSet presAssocID="{1392E0D2-092E-4BAE-A074-CC56E8BEC4A9}" presName="linNode" presStyleCnt="0"/>
      <dgm:spPr/>
    </dgm:pt>
    <dgm:pt modelId="{2B17A645-8332-44A3-85D3-63327EB65B73}" type="pres">
      <dgm:prSet presAssocID="{1392E0D2-092E-4BAE-A074-CC56E8BEC4A9}" presName="parentShp" presStyleLbl="node1" presStyleIdx="2" presStyleCnt="5" custScaleX="59706" custScaleY="82645">
        <dgm:presLayoutVars>
          <dgm:bulletEnabled val="1"/>
        </dgm:presLayoutVars>
      </dgm:prSet>
      <dgm:spPr/>
    </dgm:pt>
    <dgm:pt modelId="{E9E470AF-A3B0-41E2-84B2-516C7C7B77AE}" type="pres">
      <dgm:prSet presAssocID="{1392E0D2-092E-4BAE-A074-CC56E8BEC4A9}" presName="childShp" presStyleLbl="bgAccFollowNode1" presStyleIdx="2" presStyleCnt="5" custScaleX="97402" custScaleY="83441">
        <dgm:presLayoutVars>
          <dgm:bulletEnabled val="1"/>
        </dgm:presLayoutVars>
      </dgm:prSet>
      <dgm:spPr/>
    </dgm:pt>
    <dgm:pt modelId="{530A57E2-CE82-4339-927E-8F8D3DF04CB6}" type="pres">
      <dgm:prSet presAssocID="{75250629-060A-4E88-AB3B-4C201F5AF83C}" presName="spacing" presStyleCnt="0"/>
      <dgm:spPr/>
    </dgm:pt>
    <dgm:pt modelId="{A2572D81-D43A-4D38-92C4-E645E0E7C73E}" type="pres">
      <dgm:prSet presAssocID="{9E5B2324-832E-4BCA-9B96-DB8C6686FF18}" presName="linNode" presStyleCnt="0"/>
      <dgm:spPr/>
    </dgm:pt>
    <dgm:pt modelId="{72F7D636-F059-46B2-AAA3-8A5910998AD3}" type="pres">
      <dgm:prSet presAssocID="{9E5B2324-832E-4BCA-9B96-DB8C6686FF18}" presName="parentShp" presStyleLbl="node1" presStyleIdx="3" presStyleCnt="5" custScaleX="59706" custScaleY="82645">
        <dgm:presLayoutVars>
          <dgm:bulletEnabled val="1"/>
        </dgm:presLayoutVars>
      </dgm:prSet>
      <dgm:spPr/>
    </dgm:pt>
    <dgm:pt modelId="{7ECB4841-C12E-4EB2-81EC-377269AEDC3A}" type="pres">
      <dgm:prSet presAssocID="{9E5B2324-832E-4BCA-9B96-DB8C6686FF18}" presName="childShp" presStyleLbl="bgAccFollowNode1" presStyleIdx="3" presStyleCnt="5" custScaleX="97402" custScaleY="83441">
        <dgm:presLayoutVars>
          <dgm:bulletEnabled val="1"/>
        </dgm:presLayoutVars>
      </dgm:prSet>
      <dgm:spPr/>
    </dgm:pt>
    <dgm:pt modelId="{89A1EAA7-00C5-4081-888F-2BCBFE9F8BEA}" type="pres">
      <dgm:prSet presAssocID="{9442C849-DA3A-42E1-84BF-D50C749003C5}" presName="spacing" presStyleCnt="0"/>
      <dgm:spPr/>
    </dgm:pt>
    <dgm:pt modelId="{3AF2C859-2709-4275-8D89-9674606747D3}" type="pres">
      <dgm:prSet presAssocID="{10A62469-AC53-411D-AFFE-A2DB66B24C8E}" presName="linNode" presStyleCnt="0"/>
      <dgm:spPr/>
    </dgm:pt>
    <dgm:pt modelId="{A91FE8B2-15B8-4BC3-8141-030B624DAEF8}" type="pres">
      <dgm:prSet presAssocID="{10A62469-AC53-411D-AFFE-A2DB66B24C8E}" presName="parentShp" presStyleLbl="node1" presStyleIdx="4" presStyleCnt="5" custScaleX="59706" custScaleY="82645">
        <dgm:presLayoutVars>
          <dgm:bulletEnabled val="1"/>
        </dgm:presLayoutVars>
      </dgm:prSet>
      <dgm:spPr/>
    </dgm:pt>
    <dgm:pt modelId="{CE939579-E46E-4FD2-9DE5-958C57B67652}" type="pres">
      <dgm:prSet presAssocID="{10A62469-AC53-411D-AFFE-A2DB66B24C8E}" presName="childShp" presStyleLbl="bgAccFollowNode1" presStyleIdx="4" presStyleCnt="5" custScaleX="97402" custScaleY="83441">
        <dgm:presLayoutVars>
          <dgm:bulletEnabled val="1"/>
        </dgm:presLayoutVars>
      </dgm:prSet>
      <dgm:spPr/>
    </dgm:pt>
  </dgm:ptLst>
  <dgm:cxnLst>
    <dgm:cxn modelId="{9DB03B28-A50F-4AEC-9054-5F040EBA8D34}" srcId="{D726537B-53D6-40A0-9A97-768A888974FC}" destId="{10A62469-AC53-411D-AFFE-A2DB66B24C8E}" srcOrd="4" destOrd="0" parTransId="{85A49635-C15E-4E0A-BFBA-5E9E0E8A7CD4}" sibTransId="{0AFBAB6A-9237-4E71-A09D-992ADD78072E}"/>
    <dgm:cxn modelId="{AD835C33-08A3-4938-B978-098AC6B5C853}" type="presOf" srcId="{759CDD3F-6894-4759-8CA8-D63A4B0EA1F0}" destId="{7ECB4841-C12E-4EB2-81EC-377269AEDC3A}" srcOrd="0" destOrd="0" presId="urn:microsoft.com/office/officeart/2005/8/layout/vList6"/>
    <dgm:cxn modelId="{5376D764-052F-4A9A-8869-FA6D3BB51D6A}" type="presOf" srcId="{AE72A998-2D6B-44F8-88D7-08BC7D88BF68}" destId="{CE939579-E46E-4FD2-9DE5-958C57B67652}" srcOrd="0" destOrd="0" presId="urn:microsoft.com/office/officeart/2005/8/layout/vList6"/>
    <dgm:cxn modelId="{E375274D-EB6A-4228-9B3F-C9AB983150E3}" srcId="{099164BF-46BD-487B-AA8C-FCEEEACA0DFB}" destId="{140CFD37-ED33-41C5-9FB0-7ACF1AC5D305}" srcOrd="0" destOrd="0" parTransId="{CC156965-2811-4451-8FC4-3444080A62F3}" sibTransId="{3C57BEF8-C4AA-4BED-9AED-2CA112EAD1BE}"/>
    <dgm:cxn modelId="{AD7C5B71-E491-417E-A638-6A0C2FBF1072}" srcId="{D5CD8450-D5F0-4EB6-BAE2-5ACD0DCBF8B8}" destId="{9261CE88-8620-41FA-B491-05627D5971D8}" srcOrd="0" destOrd="0" parTransId="{96DDD147-2987-4835-9B32-6990B6EE75F9}" sibTransId="{5E347FB7-5FB9-47E3-BB94-7939841861DD}"/>
    <dgm:cxn modelId="{516E0673-9D5E-4ADE-B2F0-0444AC18B274}" type="presOf" srcId="{10A62469-AC53-411D-AFFE-A2DB66B24C8E}" destId="{A91FE8B2-15B8-4BC3-8141-030B624DAEF8}" srcOrd="0" destOrd="0" presId="urn:microsoft.com/office/officeart/2005/8/layout/vList6"/>
    <dgm:cxn modelId="{24F01873-4CA5-47C4-82BA-59E6C64E0E5B}" type="presOf" srcId="{099164BF-46BD-487B-AA8C-FCEEEACA0DFB}" destId="{0B9F20ED-EE5C-4B7F-9C2A-1B0CDE939845}" srcOrd="0" destOrd="0" presId="urn:microsoft.com/office/officeart/2005/8/layout/vList6"/>
    <dgm:cxn modelId="{8634EF7C-6F3E-48E1-806C-9C06B9ECABFF}" type="presOf" srcId="{D726537B-53D6-40A0-9A97-768A888974FC}" destId="{4C78C586-79B4-456B-B643-9DDA71BD30BA}" srcOrd="0" destOrd="0" presId="urn:microsoft.com/office/officeart/2005/8/layout/vList6"/>
    <dgm:cxn modelId="{290B7B7D-F4F8-4EC6-9978-524CA419D999}" srcId="{D726537B-53D6-40A0-9A97-768A888974FC}" destId="{D5CD8450-D5F0-4EB6-BAE2-5ACD0DCBF8B8}" srcOrd="1" destOrd="0" parTransId="{2DD891C0-85BA-4C81-ABCC-029E6187F99E}" sibTransId="{E1FFB11D-73E1-4256-9AA6-FF5349313C93}"/>
    <dgm:cxn modelId="{A5675A8A-AAF7-48B9-A9CA-6C91E6224FDB}" type="presOf" srcId="{D5CD8450-D5F0-4EB6-BAE2-5ACD0DCBF8B8}" destId="{A4A55A70-1B4F-4B53-92EA-9AB445FD2273}" srcOrd="0" destOrd="0" presId="urn:microsoft.com/office/officeart/2005/8/layout/vList6"/>
    <dgm:cxn modelId="{5A1D478F-889F-4851-A2D0-352BF948D174}" type="presOf" srcId="{9261CE88-8620-41FA-B491-05627D5971D8}" destId="{FB06C543-C89E-4EE2-B2C9-021A9C6A07F1}" srcOrd="0" destOrd="0" presId="urn:microsoft.com/office/officeart/2005/8/layout/vList6"/>
    <dgm:cxn modelId="{D2680499-02CC-42D6-8D88-179504992EBE}" type="presOf" srcId="{1392E0D2-092E-4BAE-A074-CC56E8BEC4A9}" destId="{2B17A645-8332-44A3-85D3-63327EB65B73}" srcOrd="0" destOrd="0" presId="urn:microsoft.com/office/officeart/2005/8/layout/vList6"/>
    <dgm:cxn modelId="{E7183AB4-8764-4C54-884D-E486BE0BB852}" type="presOf" srcId="{140CFD37-ED33-41C5-9FB0-7ACF1AC5D305}" destId="{AC3D70AE-398E-46D2-B623-B75217374FD1}" srcOrd="0" destOrd="0" presId="urn:microsoft.com/office/officeart/2005/8/layout/vList6"/>
    <dgm:cxn modelId="{399DEBB7-78EB-4464-AD6B-D31F995F0FF9}" srcId="{D726537B-53D6-40A0-9A97-768A888974FC}" destId="{1392E0D2-092E-4BAE-A074-CC56E8BEC4A9}" srcOrd="2" destOrd="0" parTransId="{90FB3EA0-DE3F-426E-A417-ACDE7C5AEA39}" sibTransId="{75250629-060A-4E88-AB3B-4C201F5AF83C}"/>
    <dgm:cxn modelId="{040607B9-EC22-4654-8960-291C4DFAE970}" srcId="{9E5B2324-832E-4BCA-9B96-DB8C6686FF18}" destId="{759CDD3F-6894-4759-8CA8-D63A4B0EA1F0}" srcOrd="0" destOrd="0" parTransId="{86A58508-712D-4404-B9A6-DD363ED0976D}" sibTransId="{0977F577-76BA-4F74-BF21-EE64DF86A97E}"/>
    <dgm:cxn modelId="{A1EC81BA-990D-4EF5-A6A4-8C8DE67C9C7C}" srcId="{10A62469-AC53-411D-AFFE-A2DB66B24C8E}" destId="{AE72A998-2D6B-44F8-88D7-08BC7D88BF68}" srcOrd="0" destOrd="0" parTransId="{C5658793-D36B-45BF-B78F-FB9186A834E0}" sibTransId="{9428DA40-1699-4534-B67E-9B5A53A3E9D6}"/>
    <dgm:cxn modelId="{C9D1B8CA-5087-45D9-8195-8B93F6772239}" srcId="{1392E0D2-092E-4BAE-A074-CC56E8BEC4A9}" destId="{431146AA-609B-4241-9B95-A667F100C905}" srcOrd="0" destOrd="0" parTransId="{4B9E5AF2-DD14-4CA9-BAC7-89DBE1D34A4D}" sibTransId="{D734239C-E69B-48E9-8CF8-E6D8E424D9E4}"/>
    <dgm:cxn modelId="{D2A50BCB-2691-41C7-A675-3A4E938C8100}" type="presOf" srcId="{9E5B2324-832E-4BCA-9B96-DB8C6686FF18}" destId="{72F7D636-F059-46B2-AAA3-8A5910998AD3}" srcOrd="0" destOrd="0" presId="urn:microsoft.com/office/officeart/2005/8/layout/vList6"/>
    <dgm:cxn modelId="{820883CE-5AA6-41EA-8AE9-35C38993B8A8}" srcId="{D726537B-53D6-40A0-9A97-768A888974FC}" destId="{099164BF-46BD-487B-AA8C-FCEEEACA0DFB}" srcOrd="0" destOrd="0" parTransId="{B8BDD2A5-051A-48AB-8608-48284A6C7324}" sibTransId="{532D0EC9-D690-47B4-A74A-13D0A68EF623}"/>
    <dgm:cxn modelId="{AA4FB0DD-0850-4303-947F-605FF1E155D4}" srcId="{D726537B-53D6-40A0-9A97-768A888974FC}" destId="{9E5B2324-832E-4BCA-9B96-DB8C6686FF18}" srcOrd="3" destOrd="0" parTransId="{33D3E0B7-D4FA-4399-9F29-7E4A64AC5F9E}" sibTransId="{9442C849-DA3A-42E1-84BF-D50C749003C5}"/>
    <dgm:cxn modelId="{FA072BED-F2E6-4CA9-89E7-E9E5B396C756}" type="presOf" srcId="{431146AA-609B-4241-9B95-A667F100C905}" destId="{E9E470AF-A3B0-41E2-84B2-516C7C7B77AE}" srcOrd="0" destOrd="0" presId="urn:microsoft.com/office/officeart/2005/8/layout/vList6"/>
    <dgm:cxn modelId="{190126DC-BCF5-4E3C-8DFD-823F7C673357}" type="presParOf" srcId="{4C78C586-79B4-456B-B643-9DDA71BD30BA}" destId="{BADDA0D0-75AF-4FEA-A7A7-44262744BBB7}" srcOrd="0" destOrd="0" presId="urn:microsoft.com/office/officeart/2005/8/layout/vList6"/>
    <dgm:cxn modelId="{39D874D4-B78A-4EB2-84C8-E70D7BF484FF}" type="presParOf" srcId="{BADDA0D0-75AF-4FEA-A7A7-44262744BBB7}" destId="{0B9F20ED-EE5C-4B7F-9C2A-1B0CDE939845}" srcOrd="0" destOrd="0" presId="urn:microsoft.com/office/officeart/2005/8/layout/vList6"/>
    <dgm:cxn modelId="{7B83CBBC-566B-4663-953D-1F1776B77128}" type="presParOf" srcId="{BADDA0D0-75AF-4FEA-A7A7-44262744BBB7}" destId="{AC3D70AE-398E-46D2-B623-B75217374FD1}" srcOrd="1" destOrd="0" presId="urn:microsoft.com/office/officeart/2005/8/layout/vList6"/>
    <dgm:cxn modelId="{EC124246-980A-408E-989E-3AAF43DB636C}" type="presParOf" srcId="{4C78C586-79B4-456B-B643-9DDA71BD30BA}" destId="{C9102E7E-3E1C-42B0-B3B2-44F541AB4F42}" srcOrd="1" destOrd="0" presId="urn:microsoft.com/office/officeart/2005/8/layout/vList6"/>
    <dgm:cxn modelId="{EF61C59E-051C-4BAC-A1D7-DDC5044FA039}" type="presParOf" srcId="{4C78C586-79B4-456B-B643-9DDA71BD30BA}" destId="{ACDE5C2E-2BF9-4EC1-9F8D-B2DE74E4BCCB}" srcOrd="2" destOrd="0" presId="urn:microsoft.com/office/officeart/2005/8/layout/vList6"/>
    <dgm:cxn modelId="{CAB59F6A-E02A-4545-9EFB-1BB71F61F4CC}" type="presParOf" srcId="{ACDE5C2E-2BF9-4EC1-9F8D-B2DE74E4BCCB}" destId="{A4A55A70-1B4F-4B53-92EA-9AB445FD2273}" srcOrd="0" destOrd="0" presId="urn:microsoft.com/office/officeart/2005/8/layout/vList6"/>
    <dgm:cxn modelId="{F4DADAAD-72E8-4299-B236-1BE4BAB9E035}" type="presParOf" srcId="{ACDE5C2E-2BF9-4EC1-9F8D-B2DE74E4BCCB}" destId="{FB06C543-C89E-4EE2-B2C9-021A9C6A07F1}" srcOrd="1" destOrd="0" presId="urn:microsoft.com/office/officeart/2005/8/layout/vList6"/>
    <dgm:cxn modelId="{CA974F66-4472-4088-93B9-52708861DE81}" type="presParOf" srcId="{4C78C586-79B4-456B-B643-9DDA71BD30BA}" destId="{20C71363-6D11-462F-9C94-7CA883DC487B}" srcOrd="3" destOrd="0" presId="urn:microsoft.com/office/officeart/2005/8/layout/vList6"/>
    <dgm:cxn modelId="{44689F7C-CF19-4B96-A2B2-5EE4CF18241C}" type="presParOf" srcId="{4C78C586-79B4-456B-B643-9DDA71BD30BA}" destId="{AD2581A6-CD63-4A18-91D7-1465B98D17BB}" srcOrd="4" destOrd="0" presId="urn:microsoft.com/office/officeart/2005/8/layout/vList6"/>
    <dgm:cxn modelId="{398251E5-8A95-4A09-8127-A870BF378E7F}" type="presParOf" srcId="{AD2581A6-CD63-4A18-91D7-1465B98D17BB}" destId="{2B17A645-8332-44A3-85D3-63327EB65B73}" srcOrd="0" destOrd="0" presId="urn:microsoft.com/office/officeart/2005/8/layout/vList6"/>
    <dgm:cxn modelId="{F18FF6E6-BEEB-4FEE-A0A7-155620924DB4}" type="presParOf" srcId="{AD2581A6-CD63-4A18-91D7-1465B98D17BB}" destId="{E9E470AF-A3B0-41E2-84B2-516C7C7B77AE}" srcOrd="1" destOrd="0" presId="urn:microsoft.com/office/officeart/2005/8/layout/vList6"/>
    <dgm:cxn modelId="{72AA836C-6DD3-4910-807E-A5C80D4A2D69}" type="presParOf" srcId="{4C78C586-79B4-456B-B643-9DDA71BD30BA}" destId="{530A57E2-CE82-4339-927E-8F8D3DF04CB6}" srcOrd="5" destOrd="0" presId="urn:microsoft.com/office/officeart/2005/8/layout/vList6"/>
    <dgm:cxn modelId="{A68172A7-73D2-4BC2-813D-8F5A175A997D}" type="presParOf" srcId="{4C78C586-79B4-456B-B643-9DDA71BD30BA}" destId="{A2572D81-D43A-4D38-92C4-E645E0E7C73E}" srcOrd="6" destOrd="0" presId="urn:microsoft.com/office/officeart/2005/8/layout/vList6"/>
    <dgm:cxn modelId="{53AB9C92-6DF4-4F76-BF0F-0D29A4009294}" type="presParOf" srcId="{A2572D81-D43A-4D38-92C4-E645E0E7C73E}" destId="{72F7D636-F059-46B2-AAA3-8A5910998AD3}" srcOrd="0" destOrd="0" presId="urn:microsoft.com/office/officeart/2005/8/layout/vList6"/>
    <dgm:cxn modelId="{C6426781-561B-4589-AF42-79E134C3F8FB}" type="presParOf" srcId="{A2572D81-D43A-4D38-92C4-E645E0E7C73E}" destId="{7ECB4841-C12E-4EB2-81EC-377269AEDC3A}" srcOrd="1" destOrd="0" presId="urn:microsoft.com/office/officeart/2005/8/layout/vList6"/>
    <dgm:cxn modelId="{2073D927-FFB5-4B27-9671-2B40DEAD2643}" type="presParOf" srcId="{4C78C586-79B4-456B-B643-9DDA71BD30BA}" destId="{89A1EAA7-00C5-4081-888F-2BCBFE9F8BEA}" srcOrd="7" destOrd="0" presId="urn:microsoft.com/office/officeart/2005/8/layout/vList6"/>
    <dgm:cxn modelId="{E0EFD7FD-0EB4-4EC2-BFEA-F72A8C47EBF2}" type="presParOf" srcId="{4C78C586-79B4-456B-B643-9DDA71BD30BA}" destId="{3AF2C859-2709-4275-8D89-9674606747D3}" srcOrd="8" destOrd="0" presId="urn:microsoft.com/office/officeart/2005/8/layout/vList6"/>
    <dgm:cxn modelId="{8C832098-9CB5-490B-B8F7-ACF720A60BFE}" type="presParOf" srcId="{3AF2C859-2709-4275-8D89-9674606747D3}" destId="{A91FE8B2-15B8-4BC3-8141-030B624DAEF8}" srcOrd="0" destOrd="0" presId="urn:microsoft.com/office/officeart/2005/8/layout/vList6"/>
    <dgm:cxn modelId="{D79F55C0-83CD-4FC9-9B1D-5E0981FC63AC}" type="presParOf" srcId="{3AF2C859-2709-4275-8D89-9674606747D3}" destId="{CE939579-E46E-4FD2-9DE5-958C57B6765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356789-41D2-4BA0-A544-369DC3DA242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4957352-D6F7-4160-964D-C6E299B33D72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pPr marL="0" algn="ctr">
            <a:buNone/>
          </a:pPr>
          <a:r>
            <a:rPr lang="de-DE" sz="1300" b="0" dirty="0">
              <a:solidFill>
                <a:schemeClr val="bg1"/>
              </a:solidFill>
              <a:latin typeface="Arial Rounded MT Bold" panose="020F0704030504030204" pitchFamily="34" charset="0"/>
            </a:rPr>
            <a:t>Hintergrund</a:t>
          </a:r>
        </a:p>
      </dgm:t>
    </dgm:pt>
    <dgm:pt modelId="{08FED3AD-9E0F-4BC1-9D57-DFAAFC2B3CE9}" type="parTrans" cxnId="{D1EEDDC7-770F-4C8F-98C4-7A96F565C9C6}">
      <dgm:prSet/>
      <dgm:spPr/>
      <dgm:t>
        <a:bodyPr/>
        <a:lstStyle/>
        <a:p>
          <a:endParaRPr lang="de-DE"/>
        </a:p>
      </dgm:t>
    </dgm:pt>
    <dgm:pt modelId="{16BD9920-E30E-43C6-A93E-ED119594DF2D}" type="sibTrans" cxnId="{D1EEDDC7-770F-4C8F-98C4-7A96F565C9C6}">
      <dgm:prSet/>
      <dgm:spPr>
        <a:solidFill>
          <a:schemeClr val="bg1"/>
        </a:solidFill>
      </dgm:spPr>
      <dgm:t>
        <a:bodyPr/>
        <a:lstStyle/>
        <a:p>
          <a:endParaRPr lang="de-DE"/>
        </a:p>
      </dgm:t>
    </dgm:pt>
    <dgm:pt modelId="{BE0BB863-A37D-43E6-85B8-20E772018423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pPr marL="0" algn="ctr"/>
          <a:r>
            <a:rPr lang="de-DE" sz="1300" b="0" dirty="0">
              <a:solidFill>
                <a:schemeClr val="bg1"/>
              </a:solidFill>
              <a:latin typeface="Arial Rounded MT Bold" panose="020F0704030504030204" pitchFamily="34" charset="0"/>
            </a:rPr>
            <a:t>Ziel</a:t>
          </a:r>
        </a:p>
      </dgm:t>
    </dgm:pt>
    <dgm:pt modelId="{6543DD89-1332-4B5D-98C0-95CFEDC4CC91}" type="parTrans" cxnId="{C69D5DF4-BE5B-4256-BAF7-72ADF476707F}">
      <dgm:prSet/>
      <dgm:spPr/>
      <dgm:t>
        <a:bodyPr/>
        <a:lstStyle/>
        <a:p>
          <a:endParaRPr lang="de-DE"/>
        </a:p>
      </dgm:t>
    </dgm:pt>
    <dgm:pt modelId="{7DEB06C3-1EB7-4C4F-A065-2F662FBD1CAD}" type="sibTrans" cxnId="{C69D5DF4-BE5B-4256-BAF7-72ADF476707F}">
      <dgm:prSet/>
      <dgm:spPr>
        <a:solidFill>
          <a:schemeClr val="bg1"/>
        </a:solidFill>
      </dgm:spPr>
      <dgm:t>
        <a:bodyPr/>
        <a:lstStyle/>
        <a:p>
          <a:endParaRPr lang="de-DE"/>
        </a:p>
      </dgm:t>
    </dgm:pt>
    <dgm:pt modelId="{416E2C46-EA81-438F-8EC4-AB407E62A17F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pPr marL="0" algn="ctr"/>
          <a:r>
            <a:rPr lang="de-DE" sz="1300" dirty="0">
              <a:latin typeface="Arial Rounded MT Bold" panose="020F0704030504030204" pitchFamily="34" charset="0"/>
            </a:rPr>
            <a:t>Methode: Förderdiagnostik</a:t>
          </a:r>
          <a:endParaRPr lang="de-DE" sz="1300" b="1" dirty="0">
            <a:solidFill>
              <a:srgbClr val="FF0000"/>
            </a:solidFill>
            <a:latin typeface="Arial Rounded MT Bold" panose="020F0704030504030204" pitchFamily="34" charset="0"/>
          </a:endParaRPr>
        </a:p>
      </dgm:t>
    </dgm:pt>
    <dgm:pt modelId="{F37600AE-ECAD-4792-AAD0-8D8BD4195404}" type="parTrans" cxnId="{DD429439-A856-452E-A890-FD4840C308B2}">
      <dgm:prSet/>
      <dgm:spPr/>
      <dgm:t>
        <a:bodyPr/>
        <a:lstStyle/>
        <a:p>
          <a:endParaRPr lang="de-DE"/>
        </a:p>
      </dgm:t>
    </dgm:pt>
    <dgm:pt modelId="{C06C11D3-9A6F-479D-BB0F-F4B1ABC27E96}" type="sibTrans" cxnId="{DD429439-A856-452E-A890-FD4840C308B2}">
      <dgm:prSet/>
      <dgm:spPr/>
      <dgm:t>
        <a:bodyPr/>
        <a:lstStyle/>
        <a:p>
          <a:endParaRPr lang="de-DE"/>
        </a:p>
      </dgm:t>
    </dgm:pt>
    <dgm:pt modelId="{AC9E681E-A066-47A4-9E70-0E7FF998206D}">
      <dgm:prSet custT="1"/>
      <dgm:spPr>
        <a:solidFill>
          <a:schemeClr val="accent1"/>
        </a:solidFill>
        <a:ln>
          <a:noFill/>
        </a:ln>
      </dgm:spPr>
      <dgm:t>
        <a:bodyPr/>
        <a:lstStyle/>
        <a:p>
          <a:pPr marL="180975" indent="-180975" algn="l">
            <a:buFont typeface="Arial" panose="020B0604020202020204" pitchFamily="34" charset="0"/>
            <a:buChar char="•"/>
          </a:pPr>
          <a:r>
            <a:rPr lang="de-DE" sz="1100" dirty="0">
              <a:latin typeface="Arial Rounded MT Bold" panose="020F0704030504030204" pitchFamily="34" charset="0"/>
            </a:rPr>
            <a:t>Circa 30% der Studierenden</a:t>
          </a:r>
          <a:br>
            <a:rPr lang="de-DE" sz="1100" dirty="0">
              <a:latin typeface="Arial Rounded MT Bold" panose="020F0704030504030204" pitchFamily="34" charset="0"/>
            </a:rPr>
          </a:br>
          <a:r>
            <a:rPr lang="de-DE" sz="1100" dirty="0">
              <a:latin typeface="Arial Rounded MT Bold" panose="020F0704030504030204" pitchFamily="34" charset="0"/>
            </a:rPr>
            <a:t>in Deutschland brechen ihr Studium ab</a:t>
          </a:r>
          <a:r>
            <a:rPr lang="de-DE" sz="1100" baseline="30000" dirty="0">
              <a:latin typeface="Arial Rounded MT Bold" panose="020F0704030504030204" pitchFamily="34" charset="0"/>
            </a:rPr>
            <a:t>1</a:t>
          </a:r>
        </a:p>
      </dgm:t>
    </dgm:pt>
    <dgm:pt modelId="{6BAB6FCD-0F80-40B6-9A7F-AF2573CC6ACA}" type="parTrans" cxnId="{A2613CB0-644F-4FFF-946A-2741A60822BC}">
      <dgm:prSet/>
      <dgm:spPr/>
      <dgm:t>
        <a:bodyPr/>
        <a:lstStyle/>
        <a:p>
          <a:endParaRPr lang="de-DE"/>
        </a:p>
      </dgm:t>
    </dgm:pt>
    <dgm:pt modelId="{4088C756-4B6F-41E4-957C-8A7CD21244DD}" type="sibTrans" cxnId="{A2613CB0-644F-4FFF-946A-2741A60822BC}">
      <dgm:prSet/>
      <dgm:spPr/>
      <dgm:t>
        <a:bodyPr/>
        <a:lstStyle/>
        <a:p>
          <a:endParaRPr lang="de-DE"/>
        </a:p>
      </dgm:t>
    </dgm:pt>
    <dgm:pt modelId="{6A6863B5-2166-4677-A60A-A64F359435E2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pPr marL="180975" indent="-180975" algn="l"/>
          <a:r>
            <a:rPr lang="de-DE" sz="1100" dirty="0">
              <a:latin typeface="Arial Rounded MT Bold" panose="020F0704030504030204" pitchFamily="34" charset="0"/>
            </a:rPr>
            <a:t>Studienabbruch langfristig reduzieren</a:t>
          </a:r>
        </a:p>
      </dgm:t>
    </dgm:pt>
    <dgm:pt modelId="{D073A1DF-4E08-4994-9C12-511C62193608}" type="parTrans" cxnId="{B596C431-4131-4044-8DB9-8F3CD26C7EBA}">
      <dgm:prSet/>
      <dgm:spPr/>
      <dgm:t>
        <a:bodyPr/>
        <a:lstStyle/>
        <a:p>
          <a:endParaRPr lang="de-DE"/>
        </a:p>
      </dgm:t>
    </dgm:pt>
    <dgm:pt modelId="{9A946E1B-EA53-4159-B772-4358B1313AB0}" type="sibTrans" cxnId="{B596C431-4131-4044-8DB9-8F3CD26C7EBA}">
      <dgm:prSet/>
      <dgm:spPr/>
      <dgm:t>
        <a:bodyPr/>
        <a:lstStyle/>
        <a:p>
          <a:endParaRPr lang="de-DE"/>
        </a:p>
      </dgm:t>
    </dgm:pt>
    <dgm:pt modelId="{E0E4FC02-1CBF-40C9-A1EB-BA53B5986C0A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pPr marL="180975" indent="-180975" algn="l"/>
          <a:r>
            <a:rPr lang="de-DE" sz="1100" dirty="0">
              <a:latin typeface="Arial Rounded MT Bold" panose="020F0704030504030204" pitchFamily="34" charset="0"/>
            </a:rPr>
            <a:t>Insbesondere motivations-bedingt abbruchgefährdete Studierende frühzeitig auffangen</a:t>
          </a:r>
        </a:p>
      </dgm:t>
    </dgm:pt>
    <dgm:pt modelId="{AE88627B-0B90-48FD-A04E-74541611D251}" type="parTrans" cxnId="{A84148F0-C614-4D5F-AFF5-28D0CB24BECB}">
      <dgm:prSet/>
      <dgm:spPr/>
      <dgm:t>
        <a:bodyPr/>
        <a:lstStyle/>
        <a:p>
          <a:endParaRPr lang="de-DE"/>
        </a:p>
      </dgm:t>
    </dgm:pt>
    <dgm:pt modelId="{F7FBE772-EBC8-401F-A1A2-4D70C5F22BC4}" type="sibTrans" cxnId="{A84148F0-C614-4D5F-AFF5-28D0CB24BECB}">
      <dgm:prSet/>
      <dgm:spPr/>
      <dgm:t>
        <a:bodyPr/>
        <a:lstStyle/>
        <a:p>
          <a:endParaRPr lang="de-DE"/>
        </a:p>
      </dgm:t>
    </dgm:pt>
    <dgm:pt modelId="{6C97FB00-8AF8-43F4-AF38-785FE255C16B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pPr marL="180975" indent="-180975" algn="l"/>
          <a:r>
            <a:rPr lang="de-DE" sz="1100" dirty="0">
              <a:latin typeface="Arial Rounded MT Bold" panose="020F0704030504030204" pitchFamily="34" charset="0"/>
            </a:rPr>
            <a:t>Individuelle Rückmeldung</a:t>
          </a:r>
        </a:p>
      </dgm:t>
    </dgm:pt>
    <dgm:pt modelId="{E99355FF-DA83-4CC4-8566-188D67AB53E0}" type="parTrans" cxnId="{4E07B4D8-6E72-4D24-82C3-617BFC7135A2}">
      <dgm:prSet/>
      <dgm:spPr/>
      <dgm:t>
        <a:bodyPr/>
        <a:lstStyle/>
        <a:p>
          <a:endParaRPr lang="de-DE"/>
        </a:p>
      </dgm:t>
    </dgm:pt>
    <dgm:pt modelId="{EC2E5ABE-24D7-49A9-AC91-45568FE2669D}" type="sibTrans" cxnId="{4E07B4D8-6E72-4D24-82C3-617BFC7135A2}">
      <dgm:prSet/>
      <dgm:spPr/>
      <dgm:t>
        <a:bodyPr/>
        <a:lstStyle/>
        <a:p>
          <a:endParaRPr lang="de-DE"/>
        </a:p>
      </dgm:t>
    </dgm:pt>
    <dgm:pt modelId="{6F7BF97C-F383-477E-BBAC-FBE1C044F741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pPr marL="180975" indent="-180975" algn="l"/>
          <a:r>
            <a:rPr lang="de-DE" sz="1100" dirty="0">
              <a:solidFill>
                <a:schemeClr val="bg1"/>
              </a:solidFill>
              <a:latin typeface="Arial Rounded MT Bold" panose="020F0704030504030204" pitchFamily="34" charset="0"/>
            </a:rPr>
            <a:t>Individuelle Hinweise auf Unterstützungsangebote an der JLU</a:t>
          </a:r>
        </a:p>
      </dgm:t>
    </dgm:pt>
    <dgm:pt modelId="{7A72BB20-1AD4-42CE-97D2-69859637FA7F}" type="parTrans" cxnId="{1ED98F0A-63A7-42EE-9047-FFA1D632157A}">
      <dgm:prSet/>
      <dgm:spPr/>
      <dgm:t>
        <a:bodyPr/>
        <a:lstStyle/>
        <a:p>
          <a:endParaRPr lang="de-DE"/>
        </a:p>
      </dgm:t>
    </dgm:pt>
    <dgm:pt modelId="{D9791F94-94D1-4DB2-BFCA-5D05AA7668DC}" type="sibTrans" cxnId="{1ED98F0A-63A7-42EE-9047-FFA1D632157A}">
      <dgm:prSet/>
      <dgm:spPr/>
      <dgm:t>
        <a:bodyPr/>
        <a:lstStyle/>
        <a:p>
          <a:endParaRPr lang="de-DE"/>
        </a:p>
      </dgm:t>
    </dgm:pt>
    <dgm:pt modelId="{E08EC851-E316-483D-9639-37B542343ABF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pPr marL="180975" indent="-180975" algn="l"/>
          <a:r>
            <a:rPr lang="de-DE" sz="1100" dirty="0">
              <a:latin typeface="Arial Rounded MT Bold" panose="020F0704030504030204" pitchFamily="34" charset="0"/>
            </a:rPr>
            <a:t>Selbsttests zu studienrelevanten Themen</a:t>
          </a:r>
        </a:p>
      </dgm:t>
    </dgm:pt>
    <dgm:pt modelId="{0EF049A6-3D6E-4AFB-83CF-9195898FFA9F}" type="parTrans" cxnId="{F15EB3B3-B8D4-4E66-8782-C988A9D36299}">
      <dgm:prSet/>
      <dgm:spPr/>
      <dgm:t>
        <a:bodyPr/>
        <a:lstStyle/>
        <a:p>
          <a:endParaRPr lang="de-DE"/>
        </a:p>
      </dgm:t>
    </dgm:pt>
    <dgm:pt modelId="{A8DE931D-54C5-4A1B-A49D-D546B8380017}" type="sibTrans" cxnId="{F15EB3B3-B8D4-4E66-8782-C988A9D36299}">
      <dgm:prSet/>
      <dgm:spPr/>
      <dgm:t>
        <a:bodyPr/>
        <a:lstStyle/>
        <a:p>
          <a:endParaRPr lang="de-DE"/>
        </a:p>
      </dgm:t>
    </dgm:pt>
    <dgm:pt modelId="{48570780-7C5A-4636-B393-DE9905558320}">
      <dgm:prSet custT="1"/>
      <dgm:spPr>
        <a:solidFill>
          <a:schemeClr val="accent1"/>
        </a:solidFill>
        <a:ln>
          <a:noFill/>
        </a:ln>
      </dgm:spPr>
      <dgm:t>
        <a:bodyPr/>
        <a:lstStyle/>
        <a:p>
          <a:pPr marL="180975" indent="-180975" algn="l">
            <a:buFont typeface="Arial" panose="020B0604020202020204" pitchFamily="34" charset="0"/>
            <a:buChar char="•"/>
          </a:pPr>
          <a:r>
            <a:rPr lang="de-DE" sz="1100" dirty="0">
              <a:latin typeface="Arial Rounded MT Bold" panose="020F0704030504030204" pitchFamily="34" charset="0"/>
            </a:rPr>
            <a:t>Fast die Hälfte davon </a:t>
          </a:r>
          <a:br>
            <a:rPr lang="de-DE" sz="1100" dirty="0">
              <a:latin typeface="Arial Rounded MT Bold" panose="020F0704030504030204" pitchFamily="34" charset="0"/>
            </a:rPr>
          </a:br>
          <a:r>
            <a:rPr lang="de-DE" sz="1100" dirty="0">
              <a:latin typeface="Arial Rounded MT Bold" panose="020F0704030504030204" pitchFamily="34" charset="0"/>
            </a:rPr>
            <a:t>im Studieneinstieg</a:t>
          </a:r>
          <a:r>
            <a:rPr lang="de-DE" sz="1100" baseline="30000" dirty="0">
              <a:latin typeface="Arial Rounded MT Bold" panose="020F0704030504030204" pitchFamily="34" charset="0"/>
            </a:rPr>
            <a:t>1</a:t>
          </a:r>
        </a:p>
      </dgm:t>
    </dgm:pt>
    <dgm:pt modelId="{76D34B30-AB9E-4ECD-AE23-BC241604897F}" type="parTrans" cxnId="{CDB09F09-ADAC-4705-AB37-95E3D9943D90}">
      <dgm:prSet/>
      <dgm:spPr/>
      <dgm:t>
        <a:bodyPr/>
        <a:lstStyle/>
        <a:p>
          <a:endParaRPr lang="de-DE"/>
        </a:p>
      </dgm:t>
    </dgm:pt>
    <dgm:pt modelId="{A60D1DF1-EFD4-47C2-A397-D14B2B3FB1D1}" type="sibTrans" cxnId="{CDB09F09-ADAC-4705-AB37-95E3D9943D90}">
      <dgm:prSet/>
      <dgm:spPr/>
      <dgm:t>
        <a:bodyPr/>
        <a:lstStyle/>
        <a:p>
          <a:endParaRPr lang="de-DE"/>
        </a:p>
      </dgm:t>
    </dgm:pt>
    <dgm:pt modelId="{DAC9583E-77DF-4DAC-9DDF-6BE0F62E5084}" type="pres">
      <dgm:prSet presAssocID="{6F356789-41D2-4BA0-A544-369DC3DA242D}" presName="Name0" presStyleCnt="0">
        <dgm:presLayoutVars>
          <dgm:dir/>
          <dgm:resizeHandles val="exact"/>
        </dgm:presLayoutVars>
      </dgm:prSet>
      <dgm:spPr/>
    </dgm:pt>
    <dgm:pt modelId="{D0B67DE9-ECC9-45D1-A5F6-58B31D7DDB02}" type="pres">
      <dgm:prSet presAssocID="{74957352-D6F7-4160-964D-C6E299B33D72}" presName="node" presStyleLbl="node1" presStyleIdx="0" presStyleCnt="3" custLinFactNeighborY="937">
        <dgm:presLayoutVars>
          <dgm:bulletEnabled val="1"/>
        </dgm:presLayoutVars>
      </dgm:prSet>
      <dgm:spPr/>
    </dgm:pt>
    <dgm:pt modelId="{0C12F77B-21E6-436C-8BCE-D4078C741CD7}" type="pres">
      <dgm:prSet presAssocID="{16BD9920-E30E-43C6-A93E-ED119594DF2D}" presName="sibTrans" presStyleLbl="sibTrans2D1" presStyleIdx="0" presStyleCnt="2"/>
      <dgm:spPr/>
    </dgm:pt>
    <dgm:pt modelId="{029672AA-0244-48D1-AA41-41C9A96DD9A0}" type="pres">
      <dgm:prSet presAssocID="{16BD9920-E30E-43C6-A93E-ED119594DF2D}" presName="connectorText" presStyleLbl="sibTrans2D1" presStyleIdx="0" presStyleCnt="2"/>
      <dgm:spPr/>
    </dgm:pt>
    <dgm:pt modelId="{1AA256D2-6DE5-4D15-B98F-79DF649B0588}" type="pres">
      <dgm:prSet presAssocID="{BE0BB863-A37D-43E6-85B8-20E772018423}" presName="node" presStyleLbl="node1" presStyleIdx="1" presStyleCnt="3">
        <dgm:presLayoutVars>
          <dgm:bulletEnabled val="1"/>
        </dgm:presLayoutVars>
      </dgm:prSet>
      <dgm:spPr/>
    </dgm:pt>
    <dgm:pt modelId="{7AF0245B-E79D-4B3F-96E7-81DBFA7BE628}" type="pres">
      <dgm:prSet presAssocID="{7DEB06C3-1EB7-4C4F-A065-2F662FBD1CAD}" presName="sibTrans" presStyleLbl="sibTrans2D1" presStyleIdx="1" presStyleCnt="2"/>
      <dgm:spPr/>
    </dgm:pt>
    <dgm:pt modelId="{3CB19CFA-704E-4A57-9BC7-FD03EA6C086C}" type="pres">
      <dgm:prSet presAssocID="{7DEB06C3-1EB7-4C4F-A065-2F662FBD1CAD}" presName="connectorText" presStyleLbl="sibTrans2D1" presStyleIdx="1" presStyleCnt="2"/>
      <dgm:spPr/>
    </dgm:pt>
    <dgm:pt modelId="{17CC9038-A530-4245-AA03-A9E2846AA145}" type="pres">
      <dgm:prSet presAssocID="{416E2C46-EA81-438F-8EC4-AB407E62A17F}" presName="node" presStyleLbl="node1" presStyleIdx="2" presStyleCnt="3">
        <dgm:presLayoutVars>
          <dgm:bulletEnabled val="1"/>
        </dgm:presLayoutVars>
      </dgm:prSet>
      <dgm:spPr/>
    </dgm:pt>
  </dgm:ptLst>
  <dgm:cxnLst>
    <dgm:cxn modelId="{CDB09F09-ADAC-4705-AB37-95E3D9943D90}" srcId="{74957352-D6F7-4160-964D-C6E299B33D72}" destId="{48570780-7C5A-4636-B393-DE9905558320}" srcOrd="1" destOrd="0" parTransId="{76D34B30-AB9E-4ECD-AE23-BC241604897F}" sibTransId="{A60D1DF1-EFD4-47C2-A397-D14B2B3FB1D1}"/>
    <dgm:cxn modelId="{1ED98F0A-63A7-42EE-9047-FFA1D632157A}" srcId="{416E2C46-EA81-438F-8EC4-AB407E62A17F}" destId="{6F7BF97C-F383-477E-BBAC-FBE1C044F741}" srcOrd="2" destOrd="0" parTransId="{7A72BB20-1AD4-42CE-97D2-69859637FA7F}" sibTransId="{D9791F94-94D1-4DB2-BFCA-5D05AA7668DC}"/>
    <dgm:cxn modelId="{73714713-CF41-4084-83F2-631AA2A8499C}" type="presOf" srcId="{7DEB06C3-1EB7-4C4F-A065-2F662FBD1CAD}" destId="{3CB19CFA-704E-4A57-9BC7-FD03EA6C086C}" srcOrd="1" destOrd="0" presId="urn:microsoft.com/office/officeart/2005/8/layout/process1"/>
    <dgm:cxn modelId="{3AE28920-6E2B-4B95-943C-87B5F77697E6}" type="presOf" srcId="{E0E4FC02-1CBF-40C9-A1EB-BA53B5986C0A}" destId="{1AA256D2-6DE5-4D15-B98F-79DF649B0588}" srcOrd="0" destOrd="2" presId="urn:microsoft.com/office/officeart/2005/8/layout/process1"/>
    <dgm:cxn modelId="{0899D32B-4034-4B12-8805-5A887F6BF870}" type="presOf" srcId="{AC9E681E-A066-47A4-9E70-0E7FF998206D}" destId="{D0B67DE9-ECC9-45D1-A5F6-58B31D7DDB02}" srcOrd="0" destOrd="1" presId="urn:microsoft.com/office/officeart/2005/8/layout/process1"/>
    <dgm:cxn modelId="{B596C431-4131-4044-8DB9-8F3CD26C7EBA}" srcId="{BE0BB863-A37D-43E6-85B8-20E772018423}" destId="{6A6863B5-2166-4677-A60A-A64F359435E2}" srcOrd="0" destOrd="0" parTransId="{D073A1DF-4E08-4994-9C12-511C62193608}" sibTransId="{9A946E1B-EA53-4159-B772-4358B1313AB0}"/>
    <dgm:cxn modelId="{DD429439-A856-452E-A890-FD4840C308B2}" srcId="{6F356789-41D2-4BA0-A544-369DC3DA242D}" destId="{416E2C46-EA81-438F-8EC4-AB407E62A17F}" srcOrd="2" destOrd="0" parTransId="{F37600AE-ECAD-4792-AAD0-8D8BD4195404}" sibTransId="{C06C11D3-9A6F-479D-BB0F-F4B1ABC27E96}"/>
    <dgm:cxn modelId="{0547353D-2A55-4826-97DB-78CC4FE19927}" type="presOf" srcId="{16BD9920-E30E-43C6-A93E-ED119594DF2D}" destId="{0C12F77B-21E6-436C-8BCE-D4078C741CD7}" srcOrd="0" destOrd="0" presId="urn:microsoft.com/office/officeart/2005/8/layout/process1"/>
    <dgm:cxn modelId="{402F495F-64C0-48FC-8D64-5B7528EF4A9A}" type="presOf" srcId="{74957352-D6F7-4160-964D-C6E299B33D72}" destId="{D0B67DE9-ECC9-45D1-A5F6-58B31D7DDB02}" srcOrd="0" destOrd="0" presId="urn:microsoft.com/office/officeart/2005/8/layout/process1"/>
    <dgm:cxn modelId="{2BF0FF42-B685-4918-9DA7-22941C017CDA}" type="presOf" srcId="{E08EC851-E316-483D-9639-37B542343ABF}" destId="{17CC9038-A530-4245-AA03-A9E2846AA145}" srcOrd="0" destOrd="1" presId="urn:microsoft.com/office/officeart/2005/8/layout/process1"/>
    <dgm:cxn modelId="{8BC7B349-FA1B-4912-89C1-C40FB41741EE}" type="presOf" srcId="{6F7BF97C-F383-477E-BBAC-FBE1C044F741}" destId="{17CC9038-A530-4245-AA03-A9E2846AA145}" srcOrd="0" destOrd="3" presId="urn:microsoft.com/office/officeart/2005/8/layout/process1"/>
    <dgm:cxn modelId="{374BEB4C-12D0-40DF-A5AC-2748370EED35}" type="presOf" srcId="{6A6863B5-2166-4677-A60A-A64F359435E2}" destId="{1AA256D2-6DE5-4D15-B98F-79DF649B0588}" srcOrd="0" destOrd="1" presId="urn:microsoft.com/office/officeart/2005/8/layout/process1"/>
    <dgm:cxn modelId="{3569C156-AF10-4140-AE21-66C0640ED0D9}" type="presOf" srcId="{16BD9920-E30E-43C6-A93E-ED119594DF2D}" destId="{029672AA-0244-48D1-AA41-41C9A96DD9A0}" srcOrd="1" destOrd="0" presId="urn:microsoft.com/office/officeart/2005/8/layout/process1"/>
    <dgm:cxn modelId="{CA7FA57C-4177-4EB3-BA9D-485530AB3E55}" type="presOf" srcId="{416E2C46-EA81-438F-8EC4-AB407E62A17F}" destId="{17CC9038-A530-4245-AA03-A9E2846AA145}" srcOrd="0" destOrd="0" presId="urn:microsoft.com/office/officeart/2005/8/layout/process1"/>
    <dgm:cxn modelId="{D0300A87-1AEC-4471-8D3D-D6985DEA515B}" type="presOf" srcId="{7DEB06C3-1EB7-4C4F-A065-2F662FBD1CAD}" destId="{7AF0245B-E79D-4B3F-96E7-81DBFA7BE628}" srcOrd="0" destOrd="0" presId="urn:microsoft.com/office/officeart/2005/8/layout/process1"/>
    <dgm:cxn modelId="{A2613CB0-644F-4FFF-946A-2741A60822BC}" srcId="{74957352-D6F7-4160-964D-C6E299B33D72}" destId="{AC9E681E-A066-47A4-9E70-0E7FF998206D}" srcOrd="0" destOrd="0" parTransId="{6BAB6FCD-0F80-40B6-9A7F-AF2573CC6ACA}" sibTransId="{4088C756-4B6F-41E4-957C-8A7CD21244DD}"/>
    <dgm:cxn modelId="{F15EB3B3-B8D4-4E66-8782-C988A9D36299}" srcId="{416E2C46-EA81-438F-8EC4-AB407E62A17F}" destId="{E08EC851-E316-483D-9639-37B542343ABF}" srcOrd="0" destOrd="0" parTransId="{0EF049A6-3D6E-4AFB-83CF-9195898FFA9F}" sibTransId="{A8DE931D-54C5-4A1B-A49D-D546B8380017}"/>
    <dgm:cxn modelId="{D1EEDDC7-770F-4C8F-98C4-7A96F565C9C6}" srcId="{6F356789-41D2-4BA0-A544-369DC3DA242D}" destId="{74957352-D6F7-4160-964D-C6E299B33D72}" srcOrd="0" destOrd="0" parTransId="{08FED3AD-9E0F-4BC1-9D57-DFAAFC2B3CE9}" sibTransId="{16BD9920-E30E-43C6-A93E-ED119594DF2D}"/>
    <dgm:cxn modelId="{4E07B4D8-6E72-4D24-82C3-617BFC7135A2}" srcId="{416E2C46-EA81-438F-8EC4-AB407E62A17F}" destId="{6C97FB00-8AF8-43F4-AF38-785FE255C16B}" srcOrd="1" destOrd="0" parTransId="{E99355FF-DA83-4CC4-8566-188D67AB53E0}" sibTransId="{EC2E5ABE-24D7-49A9-AC91-45568FE2669D}"/>
    <dgm:cxn modelId="{879260DA-C535-4BE2-975C-1A6F6AA977D1}" type="presOf" srcId="{6F356789-41D2-4BA0-A544-369DC3DA242D}" destId="{DAC9583E-77DF-4DAC-9DDF-6BE0F62E5084}" srcOrd="0" destOrd="0" presId="urn:microsoft.com/office/officeart/2005/8/layout/process1"/>
    <dgm:cxn modelId="{A84148F0-C614-4D5F-AFF5-28D0CB24BECB}" srcId="{BE0BB863-A37D-43E6-85B8-20E772018423}" destId="{E0E4FC02-1CBF-40C9-A1EB-BA53B5986C0A}" srcOrd="1" destOrd="0" parTransId="{AE88627B-0B90-48FD-A04E-74541611D251}" sibTransId="{F7FBE772-EBC8-401F-A1A2-4D70C5F22BC4}"/>
    <dgm:cxn modelId="{C69D5DF4-BE5B-4256-BAF7-72ADF476707F}" srcId="{6F356789-41D2-4BA0-A544-369DC3DA242D}" destId="{BE0BB863-A37D-43E6-85B8-20E772018423}" srcOrd="1" destOrd="0" parTransId="{6543DD89-1332-4B5D-98C0-95CFEDC4CC91}" sibTransId="{7DEB06C3-1EB7-4C4F-A065-2F662FBD1CAD}"/>
    <dgm:cxn modelId="{79F9CAF5-D3ED-4017-A620-5366C751356F}" type="presOf" srcId="{48570780-7C5A-4636-B393-DE9905558320}" destId="{D0B67DE9-ECC9-45D1-A5F6-58B31D7DDB02}" srcOrd="0" destOrd="2" presId="urn:microsoft.com/office/officeart/2005/8/layout/process1"/>
    <dgm:cxn modelId="{50D76EF6-6ADE-4A27-AFC7-9CA590526853}" type="presOf" srcId="{BE0BB863-A37D-43E6-85B8-20E772018423}" destId="{1AA256D2-6DE5-4D15-B98F-79DF649B0588}" srcOrd="0" destOrd="0" presId="urn:microsoft.com/office/officeart/2005/8/layout/process1"/>
    <dgm:cxn modelId="{4CDD20FD-234D-49DB-AB9F-2DADA13DD194}" type="presOf" srcId="{6C97FB00-8AF8-43F4-AF38-785FE255C16B}" destId="{17CC9038-A530-4245-AA03-A9E2846AA145}" srcOrd="0" destOrd="2" presId="urn:microsoft.com/office/officeart/2005/8/layout/process1"/>
    <dgm:cxn modelId="{0A5D976A-C35F-49BB-BE79-476F916EBC9C}" type="presParOf" srcId="{DAC9583E-77DF-4DAC-9DDF-6BE0F62E5084}" destId="{D0B67DE9-ECC9-45D1-A5F6-58B31D7DDB02}" srcOrd="0" destOrd="0" presId="urn:microsoft.com/office/officeart/2005/8/layout/process1"/>
    <dgm:cxn modelId="{C33A076C-225F-4FDD-BEFE-17C22974D981}" type="presParOf" srcId="{DAC9583E-77DF-4DAC-9DDF-6BE0F62E5084}" destId="{0C12F77B-21E6-436C-8BCE-D4078C741CD7}" srcOrd="1" destOrd="0" presId="urn:microsoft.com/office/officeart/2005/8/layout/process1"/>
    <dgm:cxn modelId="{C84A15C3-F07D-479F-AA26-BB2C4E8CFCD8}" type="presParOf" srcId="{0C12F77B-21E6-436C-8BCE-D4078C741CD7}" destId="{029672AA-0244-48D1-AA41-41C9A96DD9A0}" srcOrd="0" destOrd="0" presId="urn:microsoft.com/office/officeart/2005/8/layout/process1"/>
    <dgm:cxn modelId="{798BB4A3-06A1-4B48-9096-E0C5EFF68556}" type="presParOf" srcId="{DAC9583E-77DF-4DAC-9DDF-6BE0F62E5084}" destId="{1AA256D2-6DE5-4D15-B98F-79DF649B0588}" srcOrd="2" destOrd="0" presId="urn:microsoft.com/office/officeart/2005/8/layout/process1"/>
    <dgm:cxn modelId="{BC0A95CD-2286-4578-BC01-BA9F3A0C810F}" type="presParOf" srcId="{DAC9583E-77DF-4DAC-9DDF-6BE0F62E5084}" destId="{7AF0245B-E79D-4B3F-96E7-81DBFA7BE628}" srcOrd="3" destOrd="0" presId="urn:microsoft.com/office/officeart/2005/8/layout/process1"/>
    <dgm:cxn modelId="{7B049373-CEE6-4B2B-A313-B7F91E5114D7}" type="presParOf" srcId="{7AF0245B-E79D-4B3F-96E7-81DBFA7BE628}" destId="{3CB19CFA-704E-4A57-9BC7-FD03EA6C086C}" srcOrd="0" destOrd="0" presId="urn:microsoft.com/office/officeart/2005/8/layout/process1"/>
    <dgm:cxn modelId="{11059601-6BBD-42AB-BD8B-CE6ECBB1433A}" type="presParOf" srcId="{DAC9583E-77DF-4DAC-9DDF-6BE0F62E5084}" destId="{17CC9038-A530-4245-AA03-A9E2846AA14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D70AE-398E-46D2-B623-B75217374FD1}">
      <dsp:nvSpPr>
        <dsp:cNvPr id="0" name=""/>
        <dsp:cNvSpPr/>
      </dsp:nvSpPr>
      <dsp:spPr>
        <a:xfrm>
          <a:off x="1555799" y="1411"/>
          <a:ext cx="2778763" cy="525091"/>
        </a:xfrm>
        <a:prstGeom prst="rightArrow">
          <a:avLst>
            <a:gd name="adj1" fmla="val 75000"/>
            <a:gd name="adj2" fmla="val 50000"/>
          </a:avLst>
        </a:prstGeom>
        <a:solidFill>
          <a:schemeClr val="bg1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57150" lvl="1" indent="-5715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900" kern="1200" dirty="0">
              <a:solidFill>
                <a:srgbClr val="005CA1"/>
              </a:solidFill>
              <a:latin typeface="Arial Rounded MT Bold" panose="020F0704030504030204" pitchFamily="34" charset="0"/>
            </a:rPr>
            <a:t>Wie geht es mir im Studium im Hinblick auf Stress und Emotionen?</a:t>
          </a:r>
        </a:p>
      </dsp:txBody>
      <dsp:txXfrm>
        <a:off x="1555799" y="67047"/>
        <a:ext cx="2581854" cy="393819"/>
      </dsp:txXfrm>
    </dsp:sp>
    <dsp:sp modelId="{0B9F20ED-EE5C-4B7F-9C2A-1B0CDE939845}">
      <dsp:nvSpPr>
        <dsp:cNvPr id="0" name=""/>
        <dsp:cNvSpPr/>
      </dsp:nvSpPr>
      <dsp:spPr>
        <a:xfrm>
          <a:off x="420238" y="3916"/>
          <a:ext cx="1135560" cy="520082"/>
        </a:xfrm>
        <a:prstGeom prst="roundRect">
          <a:avLst/>
        </a:prstGeom>
        <a:solidFill>
          <a:srgbClr val="005CA1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>
              <a:latin typeface="Arial Rounded MT Bold" panose="020F0704030504030204" pitchFamily="34" charset="0"/>
            </a:rPr>
            <a:t>Emotionales Erleben</a:t>
          </a:r>
          <a:endParaRPr lang="de-DE" sz="1050" kern="1200" dirty="0">
            <a:latin typeface="Arial Rounded MT Bold" panose="020F0704030504030204" pitchFamily="34" charset="0"/>
          </a:endParaRPr>
        </a:p>
      </dsp:txBody>
      <dsp:txXfrm>
        <a:off x="445626" y="29304"/>
        <a:ext cx="1084784" cy="469306"/>
      </dsp:txXfrm>
    </dsp:sp>
    <dsp:sp modelId="{FB06C543-C89E-4EE2-B2C9-021A9C6A07F1}">
      <dsp:nvSpPr>
        <dsp:cNvPr id="0" name=""/>
        <dsp:cNvSpPr/>
      </dsp:nvSpPr>
      <dsp:spPr>
        <a:xfrm>
          <a:off x="1555799" y="589432"/>
          <a:ext cx="2778763" cy="525091"/>
        </a:xfrm>
        <a:prstGeom prst="rightArrow">
          <a:avLst>
            <a:gd name="adj1" fmla="val 75000"/>
            <a:gd name="adj2" fmla="val 50000"/>
          </a:avLst>
        </a:prstGeom>
        <a:solidFill>
          <a:schemeClr val="bg1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57150" lvl="1" indent="-5715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900" kern="1200" dirty="0">
              <a:solidFill>
                <a:srgbClr val="005CA1"/>
              </a:solidFill>
              <a:latin typeface="Arial Rounded MT Bold" panose="020F0704030504030204" pitchFamily="34" charset="0"/>
            </a:rPr>
            <a:t>Wie finanziere ich mein Studium?</a:t>
          </a:r>
        </a:p>
      </dsp:txBody>
      <dsp:txXfrm>
        <a:off x="1555799" y="655068"/>
        <a:ext cx="2581854" cy="393819"/>
      </dsp:txXfrm>
    </dsp:sp>
    <dsp:sp modelId="{A4A55A70-1B4F-4B53-92EA-9AB445FD2273}">
      <dsp:nvSpPr>
        <dsp:cNvPr id="0" name=""/>
        <dsp:cNvSpPr/>
      </dsp:nvSpPr>
      <dsp:spPr>
        <a:xfrm>
          <a:off x="420238" y="591937"/>
          <a:ext cx="1135560" cy="520082"/>
        </a:xfrm>
        <a:prstGeom prst="roundRect">
          <a:avLst/>
        </a:prstGeom>
        <a:solidFill>
          <a:srgbClr val="005CA1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>
              <a:latin typeface="Arial Rounded MT Bold" panose="020F0704030504030204" pitchFamily="34" charset="0"/>
            </a:rPr>
            <a:t>Finanzen</a:t>
          </a:r>
        </a:p>
      </dsp:txBody>
      <dsp:txXfrm>
        <a:off x="445626" y="617325"/>
        <a:ext cx="1084784" cy="469306"/>
      </dsp:txXfrm>
    </dsp:sp>
    <dsp:sp modelId="{E9E470AF-A3B0-41E2-84B2-516C7C7B77AE}">
      <dsp:nvSpPr>
        <dsp:cNvPr id="0" name=""/>
        <dsp:cNvSpPr/>
      </dsp:nvSpPr>
      <dsp:spPr>
        <a:xfrm>
          <a:off x="1555799" y="1177454"/>
          <a:ext cx="2778763" cy="525091"/>
        </a:xfrm>
        <a:prstGeom prst="rightArrow">
          <a:avLst>
            <a:gd name="adj1" fmla="val 75000"/>
            <a:gd name="adj2" fmla="val 50000"/>
          </a:avLst>
        </a:prstGeom>
        <a:solidFill>
          <a:schemeClr val="bg1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57150" lvl="1" indent="-5715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900" kern="1200" dirty="0">
              <a:solidFill>
                <a:srgbClr val="005CA1"/>
              </a:solidFill>
              <a:latin typeface="Arial Rounded MT Bold" panose="020F0704030504030204" pitchFamily="34" charset="0"/>
            </a:rPr>
            <a:t>Wie motiviert und engagiert bin ich im und rund ums Studium?</a:t>
          </a:r>
        </a:p>
      </dsp:txBody>
      <dsp:txXfrm>
        <a:off x="1555799" y="1243090"/>
        <a:ext cx="2581854" cy="393819"/>
      </dsp:txXfrm>
    </dsp:sp>
    <dsp:sp modelId="{2B17A645-8332-44A3-85D3-63327EB65B73}">
      <dsp:nvSpPr>
        <dsp:cNvPr id="0" name=""/>
        <dsp:cNvSpPr/>
      </dsp:nvSpPr>
      <dsp:spPr>
        <a:xfrm>
          <a:off x="420238" y="1179958"/>
          <a:ext cx="1135560" cy="520082"/>
        </a:xfrm>
        <a:prstGeom prst="roundRect">
          <a:avLst/>
        </a:prstGeom>
        <a:solidFill>
          <a:srgbClr val="005CA1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>
              <a:latin typeface="Arial Rounded MT Bold" panose="020F0704030504030204" pitchFamily="34" charset="0"/>
            </a:rPr>
            <a:t>Motivation</a:t>
          </a:r>
        </a:p>
      </dsp:txBody>
      <dsp:txXfrm>
        <a:off x="445626" y="1205346"/>
        <a:ext cx="1084784" cy="469306"/>
      </dsp:txXfrm>
    </dsp:sp>
    <dsp:sp modelId="{7ECB4841-C12E-4EB2-81EC-377269AEDC3A}">
      <dsp:nvSpPr>
        <dsp:cNvPr id="0" name=""/>
        <dsp:cNvSpPr/>
      </dsp:nvSpPr>
      <dsp:spPr>
        <a:xfrm>
          <a:off x="1555799" y="1765475"/>
          <a:ext cx="2778763" cy="525091"/>
        </a:xfrm>
        <a:prstGeom prst="rightArrow">
          <a:avLst>
            <a:gd name="adj1" fmla="val 75000"/>
            <a:gd name="adj2" fmla="val 50000"/>
          </a:avLst>
        </a:prstGeom>
        <a:solidFill>
          <a:schemeClr val="bg1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57150" lvl="1" indent="-5715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900" kern="1200" dirty="0">
              <a:solidFill>
                <a:srgbClr val="005CA1"/>
              </a:solidFill>
              <a:latin typeface="Arial Rounded MT Bold" panose="020F0704030504030204" pitchFamily="34" charset="0"/>
            </a:rPr>
            <a:t>Wie gut habe ich Anschluss an meine Kommiliton*innen / die Uni Gießen gefunden?</a:t>
          </a:r>
        </a:p>
      </dsp:txBody>
      <dsp:txXfrm>
        <a:off x="1555799" y="1831111"/>
        <a:ext cx="2581854" cy="393819"/>
      </dsp:txXfrm>
    </dsp:sp>
    <dsp:sp modelId="{72F7D636-F059-46B2-AAA3-8A5910998AD3}">
      <dsp:nvSpPr>
        <dsp:cNvPr id="0" name=""/>
        <dsp:cNvSpPr/>
      </dsp:nvSpPr>
      <dsp:spPr>
        <a:xfrm>
          <a:off x="420238" y="1767980"/>
          <a:ext cx="1135560" cy="520082"/>
        </a:xfrm>
        <a:prstGeom prst="roundRect">
          <a:avLst/>
        </a:prstGeom>
        <a:solidFill>
          <a:srgbClr val="005CA1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>
              <a:latin typeface="Arial Rounded MT Bold" panose="020F0704030504030204" pitchFamily="34" charset="0"/>
            </a:rPr>
            <a:t>Soziales</a:t>
          </a:r>
        </a:p>
      </dsp:txBody>
      <dsp:txXfrm>
        <a:off x="445626" y="1793368"/>
        <a:ext cx="1084784" cy="469306"/>
      </dsp:txXfrm>
    </dsp:sp>
    <dsp:sp modelId="{CE939579-E46E-4FD2-9DE5-958C57B67652}">
      <dsp:nvSpPr>
        <dsp:cNvPr id="0" name=""/>
        <dsp:cNvSpPr/>
      </dsp:nvSpPr>
      <dsp:spPr>
        <a:xfrm>
          <a:off x="1555799" y="2353496"/>
          <a:ext cx="2778763" cy="525091"/>
        </a:xfrm>
        <a:prstGeom prst="rightArrow">
          <a:avLst>
            <a:gd name="adj1" fmla="val 75000"/>
            <a:gd name="adj2" fmla="val 50000"/>
          </a:avLst>
        </a:prstGeom>
        <a:solidFill>
          <a:schemeClr val="bg1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57150" lvl="1" indent="-5715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900" kern="1200" dirty="0">
              <a:solidFill>
                <a:srgbClr val="005CA1"/>
              </a:solidFill>
              <a:latin typeface="Arial Rounded MT Bold" panose="020F0704030504030204" pitchFamily="34" charset="0"/>
            </a:rPr>
            <a:t>Welche Vorkenntnisse und Fähigkeiten, die für mein Studium wichtig sind, habe ich?</a:t>
          </a:r>
        </a:p>
      </dsp:txBody>
      <dsp:txXfrm>
        <a:off x="1555799" y="2419132"/>
        <a:ext cx="2581854" cy="393819"/>
      </dsp:txXfrm>
    </dsp:sp>
    <dsp:sp modelId="{A91FE8B2-15B8-4BC3-8141-030B624DAEF8}">
      <dsp:nvSpPr>
        <dsp:cNvPr id="0" name=""/>
        <dsp:cNvSpPr/>
      </dsp:nvSpPr>
      <dsp:spPr>
        <a:xfrm>
          <a:off x="420238" y="2356001"/>
          <a:ext cx="1135560" cy="520082"/>
        </a:xfrm>
        <a:prstGeom prst="roundRect">
          <a:avLst/>
        </a:prstGeom>
        <a:solidFill>
          <a:srgbClr val="005CA1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>
              <a:latin typeface="Arial Rounded MT Bold" panose="020F0704030504030204" pitchFamily="34" charset="0"/>
            </a:rPr>
            <a:t>Study Skills</a:t>
          </a:r>
        </a:p>
      </dsp:txBody>
      <dsp:txXfrm>
        <a:off x="445626" y="2381389"/>
        <a:ext cx="1084784" cy="4693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B67DE9-ECC9-45D1-A5F6-58B31D7DDB02}">
      <dsp:nvSpPr>
        <dsp:cNvPr id="0" name=""/>
        <dsp:cNvSpPr/>
      </dsp:nvSpPr>
      <dsp:spPr>
        <a:xfrm>
          <a:off x="8482" y="0"/>
          <a:ext cx="2535455" cy="1440000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0" kern="1200" dirty="0">
              <a:solidFill>
                <a:schemeClr val="bg1"/>
              </a:solidFill>
              <a:latin typeface="Arial Rounded MT Bold" panose="020F0704030504030204" pitchFamily="34" charset="0"/>
            </a:rPr>
            <a:t>Hintergrund</a:t>
          </a:r>
        </a:p>
        <a:p>
          <a:pPr marL="180975" lvl="1" indent="-180975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100" kern="1200" dirty="0">
              <a:latin typeface="Arial Rounded MT Bold" panose="020F0704030504030204" pitchFamily="34" charset="0"/>
            </a:rPr>
            <a:t>Circa 30% der Studierenden</a:t>
          </a:r>
          <a:br>
            <a:rPr lang="de-DE" sz="1100" kern="1200" dirty="0">
              <a:latin typeface="Arial Rounded MT Bold" panose="020F0704030504030204" pitchFamily="34" charset="0"/>
            </a:rPr>
          </a:br>
          <a:r>
            <a:rPr lang="de-DE" sz="1100" kern="1200" dirty="0">
              <a:latin typeface="Arial Rounded MT Bold" panose="020F0704030504030204" pitchFamily="34" charset="0"/>
            </a:rPr>
            <a:t>in Deutschland brechen ihr Studium ab</a:t>
          </a:r>
          <a:r>
            <a:rPr lang="de-DE" sz="1100" kern="1200" baseline="30000" dirty="0">
              <a:latin typeface="Arial Rounded MT Bold" panose="020F0704030504030204" pitchFamily="34" charset="0"/>
            </a:rPr>
            <a:t>1</a:t>
          </a:r>
        </a:p>
        <a:p>
          <a:pPr marL="180975" lvl="1" indent="-180975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100" kern="1200" dirty="0">
              <a:latin typeface="Arial Rounded MT Bold" panose="020F0704030504030204" pitchFamily="34" charset="0"/>
            </a:rPr>
            <a:t>Fast die Hälfte davon </a:t>
          </a:r>
          <a:br>
            <a:rPr lang="de-DE" sz="1100" kern="1200" dirty="0">
              <a:latin typeface="Arial Rounded MT Bold" panose="020F0704030504030204" pitchFamily="34" charset="0"/>
            </a:rPr>
          </a:br>
          <a:r>
            <a:rPr lang="de-DE" sz="1100" kern="1200" dirty="0">
              <a:latin typeface="Arial Rounded MT Bold" panose="020F0704030504030204" pitchFamily="34" charset="0"/>
            </a:rPr>
            <a:t>im Studieneinstieg</a:t>
          </a:r>
          <a:r>
            <a:rPr lang="de-DE" sz="1100" kern="1200" baseline="30000" dirty="0">
              <a:latin typeface="Arial Rounded MT Bold" panose="020F0704030504030204" pitchFamily="34" charset="0"/>
            </a:rPr>
            <a:t>1</a:t>
          </a:r>
        </a:p>
      </dsp:txBody>
      <dsp:txXfrm>
        <a:off x="50658" y="42176"/>
        <a:ext cx="2451103" cy="1355648"/>
      </dsp:txXfrm>
    </dsp:sp>
    <dsp:sp modelId="{0C12F77B-21E6-436C-8BCE-D4078C741CD7}">
      <dsp:nvSpPr>
        <dsp:cNvPr id="0" name=""/>
        <dsp:cNvSpPr/>
      </dsp:nvSpPr>
      <dsp:spPr>
        <a:xfrm>
          <a:off x="2797483" y="405603"/>
          <a:ext cx="537516" cy="628792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700" kern="1200"/>
        </a:p>
      </dsp:txBody>
      <dsp:txXfrm>
        <a:off x="2797483" y="531361"/>
        <a:ext cx="376261" cy="377276"/>
      </dsp:txXfrm>
    </dsp:sp>
    <dsp:sp modelId="{1AA256D2-6DE5-4D15-B98F-79DF649B0588}">
      <dsp:nvSpPr>
        <dsp:cNvPr id="0" name=""/>
        <dsp:cNvSpPr/>
      </dsp:nvSpPr>
      <dsp:spPr>
        <a:xfrm>
          <a:off x="3558120" y="0"/>
          <a:ext cx="2535455" cy="1440000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0" kern="1200" dirty="0">
              <a:solidFill>
                <a:schemeClr val="bg1"/>
              </a:solidFill>
              <a:latin typeface="Arial Rounded MT Bold" panose="020F0704030504030204" pitchFamily="34" charset="0"/>
            </a:rPr>
            <a:t>Ziel</a:t>
          </a:r>
        </a:p>
        <a:p>
          <a:pPr marL="180975" lvl="1" indent="-180975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>
              <a:latin typeface="Arial Rounded MT Bold" panose="020F0704030504030204" pitchFamily="34" charset="0"/>
            </a:rPr>
            <a:t>Studienabbruch langfristig reduzieren</a:t>
          </a:r>
        </a:p>
        <a:p>
          <a:pPr marL="180975" lvl="1" indent="-180975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>
              <a:latin typeface="Arial Rounded MT Bold" panose="020F0704030504030204" pitchFamily="34" charset="0"/>
            </a:rPr>
            <a:t>Insbesondere motivations-bedingt abbruchgefährdete Studierende frühzeitig auffangen</a:t>
          </a:r>
        </a:p>
      </dsp:txBody>
      <dsp:txXfrm>
        <a:off x="3600296" y="42176"/>
        <a:ext cx="2451103" cy="1355648"/>
      </dsp:txXfrm>
    </dsp:sp>
    <dsp:sp modelId="{7AF0245B-E79D-4B3F-96E7-81DBFA7BE628}">
      <dsp:nvSpPr>
        <dsp:cNvPr id="0" name=""/>
        <dsp:cNvSpPr/>
      </dsp:nvSpPr>
      <dsp:spPr>
        <a:xfrm>
          <a:off x="6347121" y="405603"/>
          <a:ext cx="537516" cy="628792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700" kern="1200"/>
        </a:p>
      </dsp:txBody>
      <dsp:txXfrm>
        <a:off x="6347121" y="531361"/>
        <a:ext cx="376261" cy="377276"/>
      </dsp:txXfrm>
    </dsp:sp>
    <dsp:sp modelId="{17CC9038-A530-4245-AA03-A9E2846AA145}">
      <dsp:nvSpPr>
        <dsp:cNvPr id="0" name=""/>
        <dsp:cNvSpPr/>
      </dsp:nvSpPr>
      <dsp:spPr>
        <a:xfrm>
          <a:off x="7107757" y="0"/>
          <a:ext cx="2535455" cy="1440000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>
              <a:latin typeface="Arial Rounded MT Bold" panose="020F0704030504030204" pitchFamily="34" charset="0"/>
            </a:rPr>
            <a:t>Methode: Förderdiagnostik</a:t>
          </a:r>
          <a:endParaRPr lang="de-DE" sz="1300" b="1" kern="1200" dirty="0">
            <a:solidFill>
              <a:srgbClr val="FF0000"/>
            </a:solidFill>
            <a:latin typeface="Arial Rounded MT Bold" panose="020F0704030504030204" pitchFamily="34" charset="0"/>
          </a:endParaRPr>
        </a:p>
        <a:p>
          <a:pPr marL="180975" lvl="1" indent="-180975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>
              <a:latin typeface="Arial Rounded MT Bold" panose="020F0704030504030204" pitchFamily="34" charset="0"/>
            </a:rPr>
            <a:t>Selbsttests zu studienrelevanten Themen</a:t>
          </a:r>
        </a:p>
        <a:p>
          <a:pPr marL="180975" lvl="1" indent="-180975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>
              <a:latin typeface="Arial Rounded MT Bold" panose="020F0704030504030204" pitchFamily="34" charset="0"/>
            </a:rPr>
            <a:t>Individuelle Rückmeldung</a:t>
          </a:r>
        </a:p>
        <a:p>
          <a:pPr marL="180975" lvl="1" indent="-180975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>
              <a:solidFill>
                <a:schemeClr val="bg1"/>
              </a:solidFill>
              <a:latin typeface="Arial Rounded MT Bold" panose="020F0704030504030204" pitchFamily="34" charset="0"/>
            </a:rPr>
            <a:t>Individuelle Hinweise auf Unterstützungsangebote an der JLU</a:t>
          </a:r>
        </a:p>
      </dsp:txBody>
      <dsp:txXfrm>
        <a:off x="7149933" y="42176"/>
        <a:ext cx="2451103" cy="1355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75475-5FBE-4733-AC47-B3DB17DCD8FC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063E-685D-4039-A13D-9EA9251153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742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063E-685D-4039-A13D-9EA92511532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392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191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757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7159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10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55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99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93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5049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95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2861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917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335FC-E60E-4E70-892B-191CE9169440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D09ED-554A-4001-8795-17876B47F1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6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Colors" Target="../diagrams/colors2.xml"/><Relationship Id="rId18" Type="http://schemas.openxmlformats.org/officeDocument/2006/relationships/image" Target="../media/image5.svg"/><Relationship Id="rId3" Type="http://schemas.openxmlformats.org/officeDocument/2006/relationships/image" Target="../media/image1.emf"/><Relationship Id="rId7" Type="http://schemas.openxmlformats.org/officeDocument/2006/relationships/diagramColors" Target="../diagrams/colors1.xml"/><Relationship Id="rId12" Type="http://schemas.openxmlformats.org/officeDocument/2006/relationships/diagramQuickStyle" Target="../diagrams/quickStyle2.xml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://www.uni-giessen.de/self-assessment" TargetMode="Externa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Layout" Target="../diagrams/layout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3.png"/><Relationship Id="rId10" Type="http://schemas.openxmlformats.org/officeDocument/2006/relationships/diagramData" Target="../diagrams/data2.xml"/><Relationship Id="rId19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Relationship Id="rId14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100000"/>
              </a:schemeClr>
            </a:gs>
            <a:gs pos="42000">
              <a:schemeClr val="accent1">
                <a:lumMod val="15000"/>
                <a:lumOff val="85000"/>
              </a:schemeClr>
            </a:gs>
            <a:gs pos="0">
              <a:srgbClr val="99BBE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hteck 60">
            <a:extLst>
              <a:ext uri="{FF2B5EF4-FFF2-40B4-BE49-F238E27FC236}">
                <a16:creationId xmlns:a16="http://schemas.microsoft.com/office/drawing/2014/main" id="{A312148C-7DAB-4382-98DD-87FE14C1594A}"/>
              </a:ext>
            </a:extLst>
          </p:cNvPr>
          <p:cNvSpPr/>
          <p:nvPr/>
        </p:nvSpPr>
        <p:spPr>
          <a:xfrm>
            <a:off x="3648000" y="3060000"/>
            <a:ext cx="4896000" cy="3492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B6CD7E58-C6CE-414C-AB82-371D1FD3E82B}"/>
              </a:ext>
            </a:extLst>
          </p:cNvPr>
          <p:cNvSpPr/>
          <p:nvPr/>
        </p:nvSpPr>
        <p:spPr>
          <a:xfrm rot="21240000">
            <a:off x="3528000" y="2952000"/>
            <a:ext cx="2160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rIns="72000" rtlCol="0" anchor="ctr"/>
          <a:lstStyle/>
          <a:p>
            <a:pPr algn="ctr"/>
            <a:r>
              <a:rPr lang="de-DE" sz="1000" dirty="0">
                <a:solidFill>
                  <a:srgbClr val="005CA1"/>
                </a:solidFill>
                <a:latin typeface="Arial Rounded MT Bold" panose="020F0704030504030204" pitchFamily="34" charset="0"/>
              </a:rPr>
              <a:t>Bearbeitungszeit je Modul ca. 4 – 8 Minuten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7FDCB09E-55DB-4EC1-87D0-E88E9D4A7D82}"/>
              </a:ext>
            </a:extLst>
          </p:cNvPr>
          <p:cNvSpPr/>
          <p:nvPr/>
        </p:nvSpPr>
        <p:spPr>
          <a:xfrm>
            <a:off x="156000" y="3672000"/>
            <a:ext cx="2086127" cy="2376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20089C3-D1A4-4136-B681-1835522EF2F9}"/>
              </a:ext>
            </a:extLst>
          </p:cNvPr>
          <p:cNvSpPr/>
          <p:nvPr/>
        </p:nvSpPr>
        <p:spPr>
          <a:xfrm>
            <a:off x="1" y="-2226"/>
            <a:ext cx="12192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r>
              <a:rPr lang="de-DE" sz="16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Start @ Justus – Das Selbsttest- und Unterstützungstool </a:t>
            </a:r>
          </a:p>
          <a:p>
            <a:pPr algn="ctr"/>
            <a:r>
              <a:rPr lang="de-DE" sz="16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für einen gelungenen Studieneinstieg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115745A-6347-4F46-8024-94DF65F8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421" y="129973"/>
            <a:ext cx="1371348" cy="37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4C7C9D01-52A8-46FA-8A03-9DC4C7C94203}"/>
              </a:ext>
            </a:extLst>
          </p:cNvPr>
          <p:cNvSpPr/>
          <p:nvPr/>
        </p:nvSpPr>
        <p:spPr>
          <a:xfrm>
            <a:off x="7856902" y="3592204"/>
            <a:ext cx="549565" cy="2842887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R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Ü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C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K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M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E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L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D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U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N</a:t>
            </a:r>
          </a:p>
          <a:p>
            <a:pPr algn="ctr"/>
            <a:r>
              <a:rPr lang="de-DE" sz="1400" dirty="0">
                <a:latin typeface="Arial Rounded MT Bold" panose="020F0704030504030204" pitchFamily="34" charset="0"/>
              </a:rPr>
              <a:t>G</a:t>
            </a:r>
            <a:endParaRPr lang="de-DE" sz="1200" dirty="0">
              <a:latin typeface="Arial Rounded MT Bold" panose="020F0704030504030204" pitchFamily="34" charset="0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5B3754AE-D3C5-4DB7-8E27-AD14A46E47E9}"/>
              </a:ext>
            </a:extLst>
          </p:cNvPr>
          <p:cNvSpPr txBox="1"/>
          <p:nvPr/>
        </p:nvSpPr>
        <p:spPr>
          <a:xfrm rot="21240000">
            <a:off x="3514309" y="3005321"/>
            <a:ext cx="533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accent1"/>
                </a:solidFill>
                <a:latin typeface="Arial Rounded MT Bold" panose="020F0704030504030204" pitchFamily="34" charset="0"/>
                <a:ea typeface="Segoe UI Symbol" panose="020B0502040204020203" pitchFamily="34" charset="0"/>
              </a:rPr>
              <a:t></a:t>
            </a:r>
            <a:endParaRPr lang="de-DE" sz="2800" dirty="0">
              <a:solidFill>
                <a:schemeClr val="accent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AD97CA10-087E-4A4E-9382-014BBA19C683}"/>
              </a:ext>
            </a:extLst>
          </p:cNvPr>
          <p:cNvSpPr/>
          <p:nvPr/>
        </p:nvSpPr>
        <p:spPr>
          <a:xfrm>
            <a:off x="0" y="6682455"/>
            <a:ext cx="12192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30CBF0DF-AC97-41E8-8DFE-BF73F9DC23A5}"/>
              </a:ext>
            </a:extLst>
          </p:cNvPr>
          <p:cNvSpPr/>
          <p:nvPr/>
        </p:nvSpPr>
        <p:spPr>
          <a:xfrm>
            <a:off x="1327595" y="6686715"/>
            <a:ext cx="2086127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Teilprojektleitung: Prof. Dr. Martin Kersting</a:t>
            </a:r>
            <a:endParaRPr lang="de-DE" sz="1600" dirty="0">
              <a:solidFill>
                <a:schemeClr val="accent1"/>
              </a:solidFill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6E74C85B-4CC8-4EAC-AD6F-87D36EAE04E2}"/>
              </a:ext>
            </a:extLst>
          </p:cNvPr>
          <p:cNvSpPr/>
          <p:nvPr/>
        </p:nvSpPr>
        <p:spPr>
          <a:xfrm>
            <a:off x="3703464" y="6682455"/>
            <a:ext cx="4629804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Self-Assessment Team: M.Sc. David Bianucci, Dipl.-Psych. Vera Weingardt</a:t>
            </a: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5C873B4B-FD00-49AC-9CE6-2927A0D009B7}"/>
              </a:ext>
            </a:extLst>
          </p:cNvPr>
          <p:cNvSpPr/>
          <p:nvPr/>
        </p:nvSpPr>
        <p:spPr>
          <a:xfrm>
            <a:off x="8778278" y="6682455"/>
            <a:ext cx="1432393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Kontakt: rfj@uni-giessen.de</a:t>
            </a:r>
          </a:p>
        </p:txBody>
      </p:sp>
      <p:graphicFrame>
        <p:nvGraphicFramePr>
          <p:cNvPr id="50" name="Diagramm 49">
            <a:extLst>
              <a:ext uri="{FF2B5EF4-FFF2-40B4-BE49-F238E27FC236}">
                <a16:creationId xmlns:a16="http://schemas.microsoft.com/office/drawing/2014/main" id="{7AA6CF02-E573-460D-A449-B219594A6C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50820"/>
              </p:ext>
            </p:extLst>
          </p:nvPr>
        </p:nvGraphicFramePr>
        <p:xfrm>
          <a:off x="3413722" y="3600000"/>
          <a:ext cx="4754802" cy="28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5" name="Grafik 54">
            <a:extLst>
              <a:ext uri="{FF2B5EF4-FFF2-40B4-BE49-F238E27FC236}">
                <a16:creationId xmlns:a16="http://schemas.microsoft.com/office/drawing/2014/main" id="{AA935994-453A-42D4-9DA0-24DAD422855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211" y="77604"/>
            <a:ext cx="1371348" cy="495971"/>
          </a:xfrm>
          <a:prstGeom prst="rect">
            <a:avLst/>
          </a:prstGeom>
        </p:spPr>
      </p:pic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53DC7E10-08E9-4CA2-A564-6A289E7C66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182842"/>
              </p:ext>
            </p:extLst>
          </p:nvPr>
        </p:nvGraphicFramePr>
        <p:xfrm>
          <a:off x="2298609" y="828000"/>
          <a:ext cx="9651696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8" name="Rechteck 37">
            <a:extLst>
              <a:ext uri="{FF2B5EF4-FFF2-40B4-BE49-F238E27FC236}">
                <a16:creationId xmlns:a16="http://schemas.microsoft.com/office/drawing/2014/main" id="{34488236-10E8-4DE1-B830-C4D1C98E8B41}"/>
              </a:ext>
            </a:extLst>
          </p:cNvPr>
          <p:cNvSpPr/>
          <p:nvPr/>
        </p:nvSpPr>
        <p:spPr>
          <a:xfrm>
            <a:off x="0" y="2448000"/>
            <a:ext cx="12192000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r>
              <a:rPr lang="de-DE" sz="14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Ablauf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D344AFF8-5323-495E-A232-CE63679CD09A}"/>
              </a:ext>
            </a:extLst>
          </p:cNvPr>
          <p:cNvSpPr/>
          <p:nvPr/>
        </p:nvSpPr>
        <p:spPr>
          <a:xfrm>
            <a:off x="262800" y="4860000"/>
            <a:ext cx="1857162" cy="9360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online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kostenlos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anonym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B3F3724B-3B40-4139-8B30-13DA928A390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088" y="5063596"/>
            <a:ext cx="584648" cy="584648"/>
          </a:xfrm>
          <a:prstGeom prst="rect">
            <a:avLst/>
          </a:prstGeom>
        </p:spPr>
      </p:pic>
      <p:sp>
        <p:nvSpPr>
          <p:cNvPr id="46" name="Rechteck 45">
            <a:hlinkClick r:id="rId16"/>
            <a:extLst>
              <a:ext uri="{FF2B5EF4-FFF2-40B4-BE49-F238E27FC236}">
                <a16:creationId xmlns:a16="http://schemas.microsoft.com/office/drawing/2014/main" id="{4C9D47E5-A420-4C56-9545-5931F031055F}"/>
              </a:ext>
            </a:extLst>
          </p:cNvPr>
          <p:cNvSpPr/>
          <p:nvPr/>
        </p:nvSpPr>
        <p:spPr>
          <a:xfrm>
            <a:off x="262800" y="4284000"/>
            <a:ext cx="1872000" cy="5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13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www.uni-giessen.de/</a:t>
            </a:r>
            <a:br>
              <a:rPr lang="de-DE" sz="1300" dirty="0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r>
              <a:rPr lang="de-DE" sz="13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self-assessment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EA35AD3C-6210-47C1-8839-55DEF6AEAC57}"/>
              </a:ext>
            </a:extLst>
          </p:cNvPr>
          <p:cNvSpPr/>
          <p:nvPr/>
        </p:nvSpPr>
        <p:spPr>
          <a:xfrm rot="21240000">
            <a:off x="36000" y="3564000"/>
            <a:ext cx="1800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rIns="72000" rtlCol="0" anchor="ctr"/>
          <a:lstStyle/>
          <a:p>
            <a:pPr algn="ctr"/>
            <a:r>
              <a:rPr lang="de-DE" sz="1000" dirty="0">
                <a:solidFill>
                  <a:srgbClr val="005CA1"/>
                </a:solidFill>
                <a:latin typeface="Arial Rounded MT Bold" panose="020F0704030504030204" pitchFamily="34" charset="0"/>
              </a:rPr>
              <a:t>Jederzeit und überall verfügbar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5CE8A51C-6E8D-4E25-9DE8-DE7E0B508EC5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-360000">
            <a:off x="125491" y="3623889"/>
            <a:ext cx="432000" cy="432000"/>
          </a:xfrm>
          <a:prstGeom prst="rect">
            <a:avLst/>
          </a:prstGeom>
        </p:spPr>
      </p:pic>
      <p:sp>
        <p:nvSpPr>
          <p:cNvPr id="49" name="Rechteck 48">
            <a:extLst>
              <a:ext uri="{FF2B5EF4-FFF2-40B4-BE49-F238E27FC236}">
                <a16:creationId xmlns:a16="http://schemas.microsoft.com/office/drawing/2014/main" id="{50AF71B0-D320-462D-B942-44CA23846DD5}"/>
              </a:ext>
            </a:extLst>
          </p:cNvPr>
          <p:cNvSpPr/>
          <p:nvPr/>
        </p:nvSpPr>
        <p:spPr>
          <a:xfrm>
            <a:off x="9948000" y="3672000"/>
            <a:ext cx="2086127" cy="2376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33E44E7-466D-4929-AE3A-EF64495739B0}"/>
              </a:ext>
            </a:extLst>
          </p:cNvPr>
          <p:cNvSpPr/>
          <p:nvPr/>
        </p:nvSpPr>
        <p:spPr>
          <a:xfrm>
            <a:off x="10165483" y="4212000"/>
            <a:ext cx="1656000" cy="165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endParaRPr lang="de-DE" sz="1300" dirty="0">
              <a:latin typeface="Arial Rounded MT Bold" panose="020F0704030504030204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9828000" y="3564000"/>
            <a:ext cx="1800000" cy="437963"/>
            <a:chOff x="9746993" y="3564000"/>
            <a:chExt cx="1800000" cy="437963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882B5D65-2BC9-43C3-98DA-B7941A1163C3}"/>
                </a:ext>
              </a:extLst>
            </p:cNvPr>
            <p:cNvSpPr/>
            <p:nvPr/>
          </p:nvSpPr>
          <p:spPr>
            <a:xfrm rot="21240000">
              <a:off x="9746993" y="3564000"/>
              <a:ext cx="1800000" cy="43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rIns="72000" rtlCol="0" anchor="ctr"/>
            <a:lstStyle/>
            <a:p>
              <a:pPr algn="ctr"/>
              <a:r>
                <a:rPr lang="de-DE" sz="1000" dirty="0">
                  <a:solidFill>
                    <a:srgbClr val="005CA1"/>
                  </a:solidFill>
                  <a:latin typeface="Arial Rounded MT Bold" panose="020F0704030504030204" pitchFamily="34" charset="0"/>
                </a:rPr>
                <a:t>Überwiegend digital durchführbar</a:t>
              </a:r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E0794ED7-B65E-45E8-8341-6718214C3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240000">
              <a:off x="9825436" y="3677963"/>
              <a:ext cx="324000" cy="324000"/>
            </a:xfrm>
            <a:prstGeom prst="rect">
              <a:avLst/>
            </a:prstGeom>
          </p:spPr>
        </p:pic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58570141-3D06-4A7D-9333-2D81526F8C30}"/>
              </a:ext>
            </a:extLst>
          </p:cNvPr>
          <p:cNvSpPr txBox="1"/>
          <p:nvPr/>
        </p:nvSpPr>
        <p:spPr>
          <a:xfrm>
            <a:off x="10142279" y="4693176"/>
            <a:ext cx="169756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Bestehende Unterstützungs-angebote der JLU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D5E782AD-D3B0-46E9-8917-23267857821A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" t="1787" r="647" b="314"/>
          <a:stretch/>
        </p:blipFill>
        <p:spPr>
          <a:xfrm rot="21326138">
            <a:off x="-155138" y="31345"/>
            <a:ext cx="2370909" cy="1370466"/>
          </a:xfrm>
          <a:prstGeom prst="ellipse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79287C8-98D5-4097-B934-A7038F9003D0}"/>
              </a:ext>
            </a:extLst>
          </p:cNvPr>
          <p:cNvSpPr txBox="1"/>
          <p:nvPr/>
        </p:nvSpPr>
        <p:spPr>
          <a:xfrm>
            <a:off x="154800" y="6235001"/>
            <a:ext cx="33840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e-DE" sz="600" baseline="30000" dirty="0">
                <a:solidFill>
                  <a:schemeClr val="bg1"/>
                </a:solidFill>
              </a:rPr>
              <a:t>1</a:t>
            </a:r>
            <a:r>
              <a:rPr lang="de-DE" sz="600" dirty="0">
                <a:solidFill>
                  <a:schemeClr val="bg1"/>
                </a:solidFill>
              </a:rPr>
              <a:t>Heublein, U., Ebert, J., </a:t>
            </a:r>
            <a:r>
              <a:rPr lang="de-DE" sz="600" dirty="0" err="1">
                <a:solidFill>
                  <a:schemeClr val="bg1"/>
                </a:solidFill>
              </a:rPr>
              <a:t>Hutzsch</a:t>
            </a:r>
            <a:r>
              <a:rPr lang="de-DE" sz="600" dirty="0">
                <a:solidFill>
                  <a:schemeClr val="bg1"/>
                </a:solidFill>
              </a:rPr>
              <a:t>, C., </a:t>
            </a:r>
            <a:r>
              <a:rPr lang="de-DE" sz="600" dirty="0" err="1">
                <a:solidFill>
                  <a:schemeClr val="bg1"/>
                </a:solidFill>
              </a:rPr>
              <a:t>Isleib</a:t>
            </a:r>
            <a:r>
              <a:rPr lang="de-DE" sz="600" dirty="0">
                <a:solidFill>
                  <a:schemeClr val="bg1"/>
                </a:solidFill>
              </a:rPr>
              <a:t>, S., König, R., Richter, J. &amp; </a:t>
            </a:r>
            <a:r>
              <a:rPr lang="de-DE" sz="600" dirty="0" err="1">
                <a:solidFill>
                  <a:schemeClr val="bg1"/>
                </a:solidFill>
              </a:rPr>
              <a:t>Woisch</a:t>
            </a:r>
            <a:r>
              <a:rPr lang="de-DE" sz="600" dirty="0">
                <a:solidFill>
                  <a:schemeClr val="bg1"/>
                </a:solidFill>
              </a:rPr>
              <a:t>, A. (2017). </a:t>
            </a:r>
            <a:r>
              <a:rPr lang="de-DE" sz="600" i="1" dirty="0">
                <a:solidFill>
                  <a:schemeClr val="bg1"/>
                </a:solidFill>
              </a:rPr>
              <a:t>Zwischen Studienerwartungen und Studienwirklichkeit. Ursachen des Studienabbruchs, beruflicher Verbleib der Studienabbrecherinnen und Studienabbrecher und Entwicklung der Studienabbruchquote an deutschen Hochschulen</a:t>
            </a:r>
            <a:r>
              <a:rPr lang="de-DE" sz="600" dirty="0">
                <a:solidFill>
                  <a:schemeClr val="bg1"/>
                </a:solidFill>
              </a:rPr>
              <a:t>. Hannover: Deutsches Zentrum für Hochschul- und Wissenschaftsforschung GmbH.</a:t>
            </a:r>
          </a:p>
        </p:txBody>
      </p:sp>
      <p:sp>
        <p:nvSpPr>
          <p:cNvPr id="44" name="Pfeil: nach rechts 43">
            <a:extLst>
              <a:ext uri="{FF2B5EF4-FFF2-40B4-BE49-F238E27FC236}">
                <a16:creationId xmlns:a16="http://schemas.microsoft.com/office/drawing/2014/main" id="{FE15AEA4-B906-4F86-92F6-E642E622431C}"/>
              </a:ext>
            </a:extLst>
          </p:cNvPr>
          <p:cNvSpPr/>
          <p:nvPr/>
        </p:nvSpPr>
        <p:spPr>
          <a:xfrm>
            <a:off x="8650800" y="4536000"/>
            <a:ext cx="1188000" cy="1008000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bg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5CA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Passgenaue  Hinweis auf</a:t>
            </a:r>
          </a:p>
        </p:txBody>
      </p:sp>
      <p:sp>
        <p:nvSpPr>
          <p:cNvPr id="56" name="Pfeil: nach rechts 55">
            <a:extLst>
              <a:ext uri="{FF2B5EF4-FFF2-40B4-BE49-F238E27FC236}">
                <a16:creationId xmlns:a16="http://schemas.microsoft.com/office/drawing/2014/main" id="{88C6A29C-BFF7-42B7-9F3B-1DEBD84C3960}"/>
              </a:ext>
            </a:extLst>
          </p:cNvPr>
          <p:cNvSpPr/>
          <p:nvPr/>
        </p:nvSpPr>
        <p:spPr>
          <a:xfrm>
            <a:off x="2350800" y="4535424"/>
            <a:ext cx="1188000" cy="1008000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bg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5CA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Individuelle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5CA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Auswahl eines Moduls</a:t>
            </a:r>
          </a:p>
        </p:txBody>
      </p:sp>
    </p:spTree>
    <p:extLst>
      <p:ext uri="{BB962C8B-B14F-4D97-AF65-F5344CB8AC3E}">
        <p14:creationId xmlns:p14="http://schemas.microsoft.com/office/powerpoint/2010/main" val="2707311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enutzerdefiniert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A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275</Words>
  <Application>Microsoft Office PowerPoint</Application>
  <PresentationFormat>Breitbild</PresentationFormat>
  <Paragraphs>51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René Speier</dc:creator>
  <cp:lastModifiedBy>David Bianucci</cp:lastModifiedBy>
  <cp:revision>95</cp:revision>
  <dcterms:created xsi:type="dcterms:W3CDTF">2021-05-07T09:27:14Z</dcterms:created>
  <dcterms:modified xsi:type="dcterms:W3CDTF">2021-06-21T08:36:04Z</dcterms:modified>
</cp:coreProperties>
</file>