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3"/>
  </p:notesMasterIdLst>
  <p:sldIdLst>
    <p:sldId id="256" r:id="rId2"/>
    <p:sldId id="304" r:id="rId3"/>
    <p:sldId id="258" r:id="rId4"/>
    <p:sldId id="294" r:id="rId5"/>
    <p:sldId id="299" r:id="rId6"/>
    <p:sldId id="298" r:id="rId7"/>
    <p:sldId id="300" r:id="rId8"/>
    <p:sldId id="301" r:id="rId9"/>
    <p:sldId id="305" r:id="rId10"/>
    <p:sldId id="302" r:id="rId11"/>
    <p:sldId id="303" r:id="rId1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6" d="100"/>
          <a:sy n="86" d="100"/>
        </p:scale>
        <p:origin x="-1267" y="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B73251-5130-45F0-95DA-F189CD8A198B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3CF44699-FFDA-4050-9916-8E4B75FBDE1D}">
      <dgm:prSet phldrT="[Text]"/>
      <dgm:spPr/>
      <dgm:t>
        <a:bodyPr/>
        <a:lstStyle/>
        <a:p>
          <a:r>
            <a:rPr lang="de-DE" dirty="0" smtClean="0"/>
            <a:t>Lehrerhandeln als zyklischer Prozess</a:t>
          </a:r>
          <a:endParaRPr lang="de-DE" dirty="0"/>
        </a:p>
      </dgm:t>
    </dgm:pt>
    <dgm:pt modelId="{B3712DB0-A5DF-46EE-959A-0FE485383848}" type="parTrans" cxnId="{F9ECAABC-7154-4B8E-9F68-F8DB4E5554DC}">
      <dgm:prSet/>
      <dgm:spPr/>
      <dgm:t>
        <a:bodyPr/>
        <a:lstStyle/>
        <a:p>
          <a:endParaRPr lang="de-DE"/>
        </a:p>
      </dgm:t>
    </dgm:pt>
    <dgm:pt modelId="{D2F28863-24B8-47A4-AD00-B62D142DF2AC}" type="sibTrans" cxnId="{F9ECAABC-7154-4B8E-9F68-F8DB4E5554DC}">
      <dgm:prSet/>
      <dgm:spPr/>
      <dgm:t>
        <a:bodyPr/>
        <a:lstStyle/>
        <a:p>
          <a:endParaRPr lang="de-DE"/>
        </a:p>
      </dgm:t>
    </dgm:pt>
    <dgm:pt modelId="{2AC4D6AF-D069-44E5-B195-DC2D2AC6F774}">
      <dgm:prSet phldrT="[Text]"/>
      <dgm:spPr/>
      <dgm:t>
        <a:bodyPr/>
        <a:lstStyle/>
        <a:p>
          <a:r>
            <a:rPr lang="de-DE" u="sng" dirty="0" smtClean="0"/>
            <a:t>Lernen vorbereiten</a:t>
          </a:r>
        </a:p>
        <a:p>
          <a:r>
            <a:rPr lang="de-DE" u="none" dirty="0" smtClean="0"/>
            <a:t>-Lernvoraussetzungen ermitteln</a:t>
          </a:r>
        </a:p>
        <a:p>
          <a:r>
            <a:rPr lang="de-DE" u="none" dirty="0" smtClean="0"/>
            <a:t>- Lernziele, Kompetenzniveaus, Medien ,Methoden planen</a:t>
          </a:r>
          <a:endParaRPr lang="de-DE" u="none" dirty="0"/>
        </a:p>
      </dgm:t>
    </dgm:pt>
    <dgm:pt modelId="{4425D895-4F58-4A58-9881-F2B1000BD896}" type="parTrans" cxnId="{76F55BEF-739F-47B0-B0F0-BF9361583103}">
      <dgm:prSet/>
      <dgm:spPr/>
      <dgm:t>
        <a:bodyPr/>
        <a:lstStyle/>
        <a:p>
          <a:endParaRPr lang="de-DE"/>
        </a:p>
      </dgm:t>
    </dgm:pt>
    <dgm:pt modelId="{F90EDE69-466F-49CE-BC48-E63889E4BFE3}" type="sibTrans" cxnId="{76F55BEF-739F-47B0-B0F0-BF9361583103}">
      <dgm:prSet/>
      <dgm:spPr/>
      <dgm:t>
        <a:bodyPr/>
        <a:lstStyle/>
        <a:p>
          <a:endParaRPr lang="de-DE"/>
        </a:p>
      </dgm:t>
    </dgm:pt>
    <dgm:pt modelId="{DF54DB48-21C8-4AA5-BDB4-760DEA751F9B}">
      <dgm:prSet phldrT="[Text]"/>
      <dgm:spPr/>
      <dgm:t>
        <a:bodyPr/>
        <a:lstStyle/>
        <a:p>
          <a:r>
            <a:rPr lang="de-DE" u="sng" dirty="0" smtClean="0"/>
            <a:t>Lernprozesse begleiten</a:t>
          </a:r>
        </a:p>
        <a:p>
          <a:r>
            <a:rPr lang="de-DE" u="none" dirty="0" smtClean="0"/>
            <a:t>- Formative Evaluation mit Kleinformaten</a:t>
          </a:r>
          <a:endParaRPr lang="de-DE" u="none" dirty="0"/>
        </a:p>
      </dgm:t>
    </dgm:pt>
    <dgm:pt modelId="{25663478-F217-40BF-8E5B-FE17C6739934}" type="parTrans" cxnId="{FB317066-1765-434F-ACAE-FDE7B39E1F36}">
      <dgm:prSet/>
      <dgm:spPr/>
      <dgm:t>
        <a:bodyPr/>
        <a:lstStyle/>
        <a:p>
          <a:endParaRPr lang="de-DE"/>
        </a:p>
      </dgm:t>
    </dgm:pt>
    <dgm:pt modelId="{90F3D211-AFBD-418B-82C2-57250DED3317}" type="sibTrans" cxnId="{FB317066-1765-434F-ACAE-FDE7B39E1F36}">
      <dgm:prSet/>
      <dgm:spPr/>
      <dgm:t>
        <a:bodyPr/>
        <a:lstStyle/>
        <a:p>
          <a:endParaRPr lang="de-DE"/>
        </a:p>
      </dgm:t>
    </dgm:pt>
    <dgm:pt modelId="{BFD247BB-1D81-4DFF-B3B9-FEC5E7B90CE9}">
      <dgm:prSet phldrT="[Text]"/>
      <dgm:spPr/>
      <dgm:t>
        <a:bodyPr/>
        <a:lstStyle/>
        <a:p>
          <a:r>
            <a:rPr lang="de-DE" u="sng" dirty="0" smtClean="0"/>
            <a:t>Lernprozesse abschließen</a:t>
          </a:r>
        </a:p>
        <a:p>
          <a:r>
            <a:rPr lang="de-DE" u="none" dirty="0" smtClean="0"/>
            <a:t>- </a:t>
          </a:r>
          <a:r>
            <a:rPr lang="de-DE" u="none" dirty="0" err="1" smtClean="0"/>
            <a:t>Summative</a:t>
          </a:r>
          <a:r>
            <a:rPr lang="de-DE" u="none" dirty="0" smtClean="0"/>
            <a:t> Evaluation</a:t>
          </a:r>
        </a:p>
        <a:p>
          <a:r>
            <a:rPr lang="de-DE" u="none" dirty="0" smtClean="0"/>
            <a:t>- Nicht beurteilt</a:t>
          </a:r>
        </a:p>
        <a:p>
          <a:r>
            <a:rPr lang="de-DE" u="none" dirty="0" smtClean="0"/>
            <a:t>-Selbst-/ Fremdeinschätzung</a:t>
          </a:r>
        </a:p>
        <a:p>
          <a:r>
            <a:rPr lang="de-DE" u="none" dirty="0" smtClean="0"/>
            <a:t>- Reflexion (prognostische Diagnostik)</a:t>
          </a:r>
          <a:endParaRPr lang="de-DE" u="none" dirty="0"/>
        </a:p>
      </dgm:t>
    </dgm:pt>
    <dgm:pt modelId="{707472B2-4B54-4DC8-8395-2B9AAAE7F514}" type="parTrans" cxnId="{AD862611-D74A-4FCF-B8EE-1AA35E701849}">
      <dgm:prSet/>
      <dgm:spPr/>
      <dgm:t>
        <a:bodyPr/>
        <a:lstStyle/>
        <a:p>
          <a:endParaRPr lang="de-DE"/>
        </a:p>
      </dgm:t>
    </dgm:pt>
    <dgm:pt modelId="{F529D598-9243-4CB8-AD1A-1234B61CC94B}" type="sibTrans" cxnId="{AD862611-D74A-4FCF-B8EE-1AA35E701849}">
      <dgm:prSet/>
      <dgm:spPr/>
      <dgm:t>
        <a:bodyPr/>
        <a:lstStyle/>
        <a:p>
          <a:endParaRPr lang="de-DE"/>
        </a:p>
      </dgm:t>
    </dgm:pt>
    <dgm:pt modelId="{FA7504D9-B0F6-48D7-B795-42E8ED40CA48}">
      <dgm:prSet phldrT="[Text]"/>
      <dgm:spPr/>
      <dgm:t>
        <a:bodyPr/>
        <a:lstStyle/>
        <a:p>
          <a:r>
            <a:rPr lang="de-DE" u="sng" dirty="0" smtClean="0"/>
            <a:t>Leistungsüberprüfung</a:t>
          </a:r>
          <a:endParaRPr lang="de-DE" u="none" dirty="0" smtClean="0"/>
        </a:p>
        <a:p>
          <a:r>
            <a:rPr lang="de-DE" u="none" dirty="0" smtClean="0"/>
            <a:t>- </a:t>
          </a:r>
          <a:r>
            <a:rPr lang="de-DE" u="none" dirty="0" err="1" smtClean="0"/>
            <a:t>Summativ</a:t>
          </a:r>
          <a:r>
            <a:rPr lang="de-DE" u="none" dirty="0" smtClean="0"/>
            <a:t> kompetenzorientiert</a:t>
          </a:r>
        </a:p>
        <a:p>
          <a:r>
            <a:rPr lang="de-DE" u="none" dirty="0" smtClean="0"/>
            <a:t>- Beurteilt</a:t>
          </a:r>
        </a:p>
        <a:p>
          <a:r>
            <a:rPr lang="de-DE" u="none" dirty="0" smtClean="0"/>
            <a:t>- Varianz von Leistungsnachweisen</a:t>
          </a:r>
          <a:endParaRPr lang="de-DE" u="sng" dirty="0"/>
        </a:p>
      </dgm:t>
    </dgm:pt>
    <dgm:pt modelId="{86E6CE23-F0C6-4EA8-9CB2-14D6B389D329}" type="parTrans" cxnId="{4CD80415-E463-4895-A447-ADFCBE7340FD}">
      <dgm:prSet/>
      <dgm:spPr/>
      <dgm:t>
        <a:bodyPr/>
        <a:lstStyle/>
        <a:p>
          <a:endParaRPr lang="de-DE"/>
        </a:p>
      </dgm:t>
    </dgm:pt>
    <dgm:pt modelId="{F8CC76C2-2FCB-4E6D-B59B-83EF2355E25B}" type="sibTrans" cxnId="{4CD80415-E463-4895-A447-ADFCBE7340FD}">
      <dgm:prSet/>
      <dgm:spPr/>
      <dgm:t>
        <a:bodyPr/>
        <a:lstStyle/>
        <a:p>
          <a:endParaRPr lang="de-DE"/>
        </a:p>
      </dgm:t>
    </dgm:pt>
    <dgm:pt modelId="{267A1B4A-2D58-4926-AD12-E777501E5FB6}" type="pres">
      <dgm:prSet presAssocID="{82B73251-5130-45F0-95DA-F189CD8A198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378A08A9-5B0F-489F-8BB6-10E43D4EFDB0}" type="pres">
      <dgm:prSet presAssocID="{82B73251-5130-45F0-95DA-F189CD8A198B}" presName="cycle" presStyleCnt="0"/>
      <dgm:spPr/>
    </dgm:pt>
    <dgm:pt modelId="{A9D48BF3-6F3E-428A-BD55-AADE21DD3E69}" type="pres">
      <dgm:prSet presAssocID="{3CF44699-FFDA-4050-9916-8E4B75FBDE1D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65508DF-BB34-4311-8D00-723A1471A51B}" type="pres">
      <dgm:prSet presAssocID="{D2F28863-24B8-47A4-AD00-B62D142DF2AC}" presName="sibTransFirstNode" presStyleLbl="bgShp" presStyleIdx="0" presStyleCnt="1"/>
      <dgm:spPr/>
      <dgm:t>
        <a:bodyPr/>
        <a:lstStyle/>
        <a:p>
          <a:endParaRPr lang="de-DE"/>
        </a:p>
      </dgm:t>
    </dgm:pt>
    <dgm:pt modelId="{4881789E-859E-4A84-B996-60F1C25C718C}" type="pres">
      <dgm:prSet presAssocID="{2AC4D6AF-D069-44E5-B195-DC2D2AC6F774}" presName="nodeFollowingNodes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3CE0D95-58BB-4A9B-B965-C66C4FBBB375}" type="pres">
      <dgm:prSet presAssocID="{DF54DB48-21C8-4AA5-BDB4-760DEA751F9B}" presName="nodeFollowingNodes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8A2D67C-40B9-443A-B78D-AB972591CF62}" type="pres">
      <dgm:prSet presAssocID="{BFD247BB-1D81-4DFF-B3B9-FEC5E7B90CE9}" presName="nodeFollowingNodes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BB1E978-D342-49DF-BCFE-CBBF96A91F5B}" type="pres">
      <dgm:prSet presAssocID="{FA7504D9-B0F6-48D7-B795-42E8ED40CA48}" presName="nodeFollowingNodes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FB317066-1765-434F-ACAE-FDE7B39E1F36}" srcId="{82B73251-5130-45F0-95DA-F189CD8A198B}" destId="{DF54DB48-21C8-4AA5-BDB4-760DEA751F9B}" srcOrd="2" destOrd="0" parTransId="{25663478-F217-40BF-8E5B-FE17C6739934}" sibTransId="{90F3D211-AFBD-418B-82C2-57250DED3317}"/>
    <dgm:cxn modelId="{D69786AE-C9F2-410A-9682-C8669D5096E8}" type="presOf" srcId="{DF54DB48-21C8-4AA5-BDB4-760DEA751F9B}" destId="{D3CE0D95-58BB-4A9B-B965-C66C4FBBB375}" srcOrd="0" destOrd="0" presId="urn:microsoft.com/office/officeart/2005/8/layout/cycle3"/>
    <dgm:cxn modelId="{F9ECAABC-7154-4B8E-9F68-F8DB4E5554DC}" srcId="{82B73251-5130-45F0-95DA-F189CD8A198B}" destId="{3CF44699-FFDA-4050-9916-8E4B75FBDE1D}" srcOrd="0" destOrd="0" parTransId="{B3712DB0-A5DF-46EE-959A-0FE485383848}" sibTransId="{D2F28863-24B8-47A4-AD00-B62D142DF2AC}"/>
    <dgm:cxn modelId="{76F55BEF-739F-47B0-B0F0-BF9361583103}" srcId="{82B73251-5130-45F0-95DA-F189CD8A198B}" destId="{2AC4D6AF-D069-44E5-B195-DC2D2AC6F774}" srcOrd="1" destOrd="0" parTransId="{4425D895-4F58-4A58-9881-F2B1000BD896}" sibTransId="{F90EDE69-466F-49CE-BC48-E63889E4BFE3}"/>
    <dgm:cxn modelId="{4CD80415-E463-4895-A447-ADFCBE7340FD}" srcId="{82B73251-5130-45F0-95DA-F189CD8A198B}" destId="{FA7504D9-B0F6-48D7-B795-42E8ED40CA48}" srcOrd="4" destOrd="0" parTransId="{86E6CE23-F0C6-4EA8-9CB2-14D6B389D329}" sibTransId="{F8CC76C2-2FCB-4E6D-B59B-83EF2355E25B}"/>
    <dgm:cxn modelId="{D58A79CB-A32F-4923-B5B9-DBF78C2BCF62}" type="presOf" srcId="{FA7504D9-B0F6-48D7-B795-42E8ED40CA48}" destId="{7BB1E978-D342-49DF-BCFE-CBBF96A91F5B}" srcOrd="0" destOrd="0" presId="urn:microsoft.com/office/officeart/2005/8/layout/cycle3"/>
    <dgm:cxn modelId="{A8AF6AE2-DB9A-430D-B925-155866C20966}" type="presOf" srcId="{BFD247BB-1D81-4DFF-B3B9-FEC5E7B90CE9}" destId="{18A2D67C-40B9-443A-B78D-AB972591CF62}" srcOrd="0" destOrd="0" presId="urn:microsoft.com/office/officeart/2005/8/layout/cycle3"/>
    <dgm:cxn modelId="{78BE5B37-77FB-43CF-B773-9FC88DCC0E31}" type="presOf" srcId="{2AC4D6AF-D069-44E5-B195-DC2D2AC6F774}" destId="{4881789E-859E-4A84-B996-60F1C25C718C}" srcOrd="0" destOrd="0" presId="urn:microsoft.com/office/officeart/2005/8/layout/cycle3"/>
    <dgm:cxn modelId="{A3A5461F-5ABE-4B5B-B499-0FDCC5C92E76}" type="presOf" srcId="{D2F28863-24B8-47A4-AD00-B62D142DF2AC}" destId="{665508DF-BB34-4311-8D00-723A1471A51B}" srcOrd="0" destOrd="0" presId="urn:microsoft.com/office/officeart/2005/8/layout/cycle3"/>
    <dgm:cxn modelId="{B16D3A04-F58C-4ECE-89B3-4CEDD4FCFF28}" type="presOf" srcId="{82B73251-5130-45F0-95DA-F189CD8A198B}" destId="{267A1B4A-2D58-4926-AD12-E777501E5FB6}" srcOrd="0" destOrd="0" presId="urn:microsoft.com/office/officeart/2005/8/layout/cycle3"/>
    <dgm:cxn modelId="{AD862611-D74A-4FCF-B8EE-1AA35E701849}" srcId="{82B73251-5130-45F0-95DA-F189CD8A198B}" destId="{BFD247BB-1D81-4DFF-B3B9-FEC5E7B90CE9}" srcOrd="3" destOrd="0" parTransId="{707472B2-4B54-4DC8-8395-2B9AAAE7F514}" sibTransId="{F529D598-9243-4CB8-AD1A-1234B61CC94B}"/>
    <dgm:cxn modelId="{3F44C6C3-7059-4C31-A68B-FAA5BBD606D8}" type="presOf" srcId="{3CF44699-FFDA-4050-9916-8E4B75FBDE1D}" destId="{A9D48BF3-6F3E-428A-BD55-AADE21DD3E69}" srcOrd="0" destOrd="0" presId="urn:microsoft.com/office/officeart/2005/8/layout/cycle3"/>
    <dgm:cxn modelId="{BCB15199-FA28-46D9-9E08-DD6BD08365B9}" type="presParOf" srcId="{267A1B4A-2D58-4926-AD12-E777501E5FB6}" destId="{378A08A9-5B0F-489F-8BB6-10E43D4EFDB0}" srcOrd="0" destOrd="0" presId="urn:microsoft.com/office/officeart/2005/8/layout/cycle3"/>
    <dgm:cxn modelId="{95A6E1EA-DF4D-44A3-9D52-D7FC686B0342}" type="presParOf" srcId="{378A08A9-5B0F-489F-8BB6-10E43D4EFDB0}" destId="{A9D48BF3-6F3E-428A-BD55-AADE21DD3E69}" srcOrd="0" destOrd="0" presId="urn:microsoft.com/office/officeart/2005/8/layout/cycle3"/>
    <dgm:cxn modelId="{9DA161B3-D456-4917-A727-BAD696DD6856}" type="presParOf" srcId="{378A08A9-5B0F-489F-8BB6-10E43D4EFDB0}" destId="{665508DF-BB34-4311-8D00-723A1471A51B}" srcOrd="1" destOrd="0" presId="urn:microsoft.com/office/officeart/2005/8/layout/cycle3"/>
    <dgm:cxn modelId="{27177828-2D90-48A0-98E1-577355CBCAFE}" type="presParOf" srcId="{378A08A9-5B0F-489F-8BB6-10E43D4EFDB0}" destId="{4881789E-859E-4A84-B996-60F1C25C718C}" srcOrd="2" destOrd="0" presId="urn:microsoft.com/office/officeart/2005/8/layout/cycle3"/>
    <dgm:cxn modelId="{ED8BD635-066E-4ED1-8B2E-3A19D900F707}" type="presParOf" srcId="{378A08A9-5B0F-489F-8BB6-10E43D4EFDB0}" destId="{D3CE0D95-58BB-4A9B-B965-C66C4FBBB375}" srcOrd="3" destOrd="0" presId="urn:microsoft.com/office/officeart/2005/8/layout/cycle3"/>
    <dgm:cxn modelId="{46EB8F1A-BACD-435F-9FCD-54EA1558FD4E}" type="presParOf" srcId="{378A08A9-5B0F-489F-8BB6-10E43D4EFDB0}" destId="{18A2D67C-40B9-443A-B78D-AB972591CF62}" srcOrd="4" destOrd="0" presId="urn:microsoft.com/office/officeart/2005/8/layout/cycle3"/>
    <dgm:cxn modelId="{319FBA21-7E94-499E-9FA9-A16EFD6FBE13}" type="presParOf" srcId="{378A08A9-5B0F-489F-8BB6-10E43D4EFDB0}" destId="{7BB1E978-D342-49DF-BCFE-CBBF96A91F5B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69F02A-969A-4207-BF02-02409C29B68D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EDBA1615-B05B-4DAA-B686-43EAF323504B}">
      <dgm:prSet phldrT="[Text]"/>
      <dgm:spPr/>
      <dgm:t>
        <a:bodyPr/>
        <a:lstStyle/>
        <a:p>
          <a:r>
            <a:rPr lang="de-DE" dirty="0" smtClean="0"/>
            <a:t>Umfang der Daten</a:t>
          </a:r>
          <a:endParaRPr lang="de-DE" dirty="0"/>
        </a:p>
      </dgm:t>
    </dgm:pt>
    <dgm:pt modelId="{041F4C1C-B042-4507-99F9-59D52ECFE7DF}" type="parTrans" cxnId="{1A57E0A3-97B0-41F2-9D0B-8961C03570A2}">
      <dgm:prSet/>
      <dgm:spPr/>
      <dgm:t>
        <a:bodyPr/>
        <a:lstStyle/>
        <a:p>
          <a:endParaRPr lang="de-DE"/>
        </a:p>
      </dgm:t>
    </dgm:pt>
    <dgm:pt modelId="{240D46DF-7D09-4F84-A7C1-2464881D544C}" type="sibTrans" cxnId="{1A57E0A3-97B0-41F2-9D0B-8961C03570A2}">
      <dgm:prSet/>
      <dgm:spPr/>
      <dgm:t>
        <a:bodyPr/>
        <a:lstStyle/>
        <a:p>
          <a:endParaRPr lang="de-DE"/>
        </a:p>
      </dgm:t>
    </dgm:pt>
    <dgm:pt modelId="{40F48FE8-A97A-46D9-B640-3AAC5CCA12C2}">
      <dgm:prSet phldrT="[Text]"/>
      <dgm:spPr/>
      <dgm:t>
        <a:bodyPr/>
        <a:lstStyle/>
        <a:p>
          <a:r>
            <a:rPr lang="de-DE" dirty="0" smtClean="0"/>
            <a:t>Alltagstauglichkeit</a:t>
          </a:r>
          <a:endParaRPr lang="de-DE" dirty="0"/>
        </a:p>
      </dgm:t>
    </dgm:pt>
    <dgm:pt modelId="{61EB4451-0576-49F3-BE7D-966818E9027E}" type="parTrans" cxnId="{838AB795-3C41-447D-98D4-819C43DBFF98}">
      <dgm:prSet/>
      <dgm:spPr/>
      <dgm:t>
        <a:bodyPr/>
        <a:lstStyle/>
        <a:p>
          <a:endParaRPr lang="de-DE"/>
        </a:p>
      </dgm:t>
    </dgm:pt>
    <dgm:pt modelId="{829E9C60-C509-4BB0-B6DF-BAF21EEA868A}" type="sibTrans" cxnId="{838AB795-3C41-447D-98D4-819C43DBFF98}">
      <dgm:prSet/>
      <dgm:spPr/>
      <dgm:t>
        <a:bodyPr/>
        <a:lstStyle/>
        <a:p>
          <a:endParaRPr lang="de-DE"/>
        </a:p>
      </dgm:t>
    </dgm:pt>
    <dgm:pt modelId="{A4447A9E-E83A-4892-9885-EC82A1F5B39A}">
      <dgm:prSet phldrT="[Text]"/>
      <dgm:spPr/>
      <dgm:t>
        <a:bodyPr/>
        <a:lstStyle/>
        <a:p>
          <a:r>
            <a:rPr lang="de-DE" dirty="0" smtClean="0"/>
            <a:t>Zeitaufwand</a:t>
          </a:r>
          <a:endParaRPr lang="de-DE" dirty="0"/>
        </a:p>
      </dgm:t>
    </dgm:pt>
    <dgm:pt modelId="{97D11446-49E0-4485-A429-92ACA1E0C8C3}" type="parTrans" cxnId="{2F561FDF-8269-4D73-BC50-4810141C4A82}">
      <dgm:prSet/>
      <dgm:spPr/>
      <dgm:t>
        <a:bodyPr/>
        <a:lstStyle/>
        <a:p>
          <a:endParaRPr lang="de-DE"/>
        </a:p>
      </dgm:t>
    </dgm:pt>
    <dgm:pt modelId="{74E60BB2-3C17-41C5-9FBF-A222C391E17D}" type="sibTrans" cxnId="{2F561FDF-8269-4D73-BC50-4810141C4A82}">
      <dgm:prSet/>
      <dgm:spPr/>
      <dgm:t>
        <a:bodyPr/>
        <a:lstStyle/>
        <a:p>
          <a:endParaRPr lang="de-DE"/>
        </a:p>
      </dgm:t>
    </dgm:pt>
    <dgm:pt modelId="{158F3BBB-5957-40CB-83D6-9DB3ABB98367}">
      <dgm:prSet phldrT="[Text]"/>
      <dgm:spPr/>
      <dgm:t>
        <a:bodyPr/>
        <a:lstStyle/>
        <a:p>
          <a:r>
            <a:rPr lang="de-DE" dirty="0" smtClean="0"/>
            <a:t>Diagnoseschwerpunkt,</a:t>
          </a:r>
          <a:endParaRPr lang="de-DE" dirty="0"/>
        </a:p>
      </dgm:t>
    </dgm:pt>
    <dgm:pt modelId="{04480ADE-B406-4250-8A57-3FDB53264060}" type="parTrans" cxnId="{2113736E-DC7F-42F6-A696-F4D20778300F}">
      <dgm:prSet/>
      <dgm:spPr/>
      <dgm:t>
        <a:bodyPr/>
        <a:lstStyle/>
        <a:p>
          <a:endParaRPr lang="de-DE"/>
        </a:p>
      </dgm:t>
    </dgm:pt>
    <dgm:pt modelId="{706FF722-5B46-4904-937F-A4ECC54A6BFD}" type="sibTrans" cxnId="{2113736E-DC7F-42F6-A696-F4D20778300F}">
      <dgm:prSet/>
      <dgm:spPr/>
      <dgm:t>
        <a:bodyPr/>
        <a:lstStyle/>
        <a:p>
          <a:endParaRPr lang="de-DE"/>
        </a:p>
      </dgm:t>
    </dgm:pt>
    <dgm:pt modelId="{596490F3-A754-4F59-87F7-43376ECF1FE3}">
      <dgm:prSet phldrT="[Text]"/>
      <dgm:spPr/>
      <dgm:t>
        <a:bodyPr/>
        <a:lstStyle/>
        <a:p>
          <a:r>
            <a:rPr lang="de-DE" dirty="0" smtClean="0"/>
            <a:t>Aussagekraft der Produkte</a:t>
          </a:r>
          <a:endParaRPr lang="de-DE" dirty="0"/>
        </a:p>
      </dgm:t>
    </dgm:pt>
    <dgm:pt modelId="{9BA058DA-FE07-4078-A3A4-303395A4EA1F}" type="parTrans" cxnId="{DB9B33D5-DB2C-438C-8582-B0172EF714D2}">
      <dgm:prSet/>
      <dgm:spPr/>
      <dgm:t>
        <a:bodyPr/>
        <a:lstStyle/>
        <a:p>
          <a:endParaRPr lang="de-DE"/>
        </a:p>
      </dgm:t>
    </dgm:pt>
    <dgm:pt modelId="{CB8D0BAD-8176-49B6-AB66-9500483FFC38}" type="sibTrans" cxnId="{DB9B33D5-DB2C-438C-8582-B0172EF714D2}">
      <dgm:prSet/>
      <dgm:spPr/>
      <dgm:t>
        <a:bodyPr/>
        <a:lstStyle/>
        <a:p>
          <a:endParaRPr lang="de-DE"/>
        </a:p>
      </dgm:t>
    </dgm:pt>
    <dgm:pt modelId="{8DEC2DE2-6828-4C59-82AC-C830E2F2F730}" type="pres">
      <dgm:prSet presAssocID="{5569F02A-969A-4207-BF02-02409C29B68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2FE59C8C-D58A-4EC8-8686-F7E153257069}" type="pres">
      <dgm:prSet presAssocID="{EDBA1615-B05B-4DAA-B686-43EAF323504B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CE39176-7D4F-4E56-9FB2-D2C86E74982B}" type="pres">
      <dgm:prSet presAssocID="{240D46DF-7D09-4F84-A7C1-2464881D544C}" presName="sibTrans" presStyleLbl="sibTrans2D1" presStyleIdx="0" presStyleCnt="5"/>
      <dgm:spPr/>
      <dgm:t>
        <a:bodyPr/>
        <a:lstStyle/>
        <a:p>
          <a:endParaRPr lang="de-DE"/>
        </a:p>
      </dgm:t>
    </dgm:pt>
    <dgm:pt modelId="{FEAE9282-4A89-4AA2-8889-34D78E6B107F}" type="pres">
      <dgm:prSet presAssocID="{240D46DF-7D09-4F84-A7C1-2464881D544C}" presName="connectorText" presStyleLbl="sibTrans2D1" presStyleIdx="0" presStyleCnt="5"/>
      <dgm:spPr/>
      <dgm:t>
        <a:bodyPr/>
        <a:lstStyle/>
        <a:p>
          <a:endParaRPr lang="de-DE"/>
        </a:p>
      </dgm:t>
    </dgm:pt>
    <dgm:pt modelId="{A47D7873-6B46-439F-B041-32AED6BC5808}" type="pres">
      <dgm:prSet presAssocID="{40F48FE8-A97A-46D9-B640-3AAC5CCA12C2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F557120-9E68-4516-A94E-53EFC1302C31}" type="pres">
      <dgm:prSet presAssocID="{829E9C60-C509-4BB0-B6DF-BAF21EEA868A}" presName="sibTrans" presStyleLbl="sibTrans2D1" presStyleIdx="1" presStyleCnt="5"/>
      <dgm:spPr/>
      <dgm:t>
        <a:bodyPr/>
        <a:lstStyle/>
        <a:p>
          <a:endParaRPr lang="de-DE"/>
        </a:p>
      </dgm:t>
    </dgm:pt>
    <dgm:pt modelId="{A06E2332-1BE4-4F59-99CA-3381EEDEA402}" type="pres">
      <dgm:prSet presAssocID="{829E9C60-C509-4BB0-B6DF-BAF21EEA868A}" presName="connectorText" presStyleLbl="sibTrans2D1" presStyleIdx="1" presStyleCnt="5"/>
      <dgm:spPr/>
      <dgm:t>
        <a:bodyPr/>
        <a:lstStyle/>
        <a:p>
          <a:endParaRPr lang="de-DE"/>
        </a:p>
      </dgm:t>
    </dgm:pt>
    <dgm:pt modelId="{65E1C080-1877-4937-A056-4106C59DDDC4}" type="pres">
      <dgm:prSet presAssocID="{A4447A9E-E83A-4892-9885-EC82A1F5B39A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7B510C7-FF26-4205-88CE-99978C5E567B}" type="pres">
      <dgm:prSet presAssocID="{74E60BB2-3C17-41C5-9FBF-A222C391E17D}" presName="sibTrans" presStyleLbl="sibTrans2D1" presStyleIdx="2" presStyleCnt="5"/>
      <dgm:spPr/>
      <dgm:t>
        <a:bodyPr/>
        <a:lstStyle/>
        <a:p>
          <a:endParaRPr lang="de-DE"/>
        </a:p>
      </dgm:t>
    </dgm:pt>
    <dgm:pt modelId="{A0EF9180-27F7-4A89-8B4C-A310B6F74523}" type="pres">
      <dgm:prSet presAssocID="{74E60BB2-3C17-41C5-9FBF-A222C391E17D}" presName="connectorText" presStyleLbl="sibTrans2D1" presStyleIdx="2" presStyleCnt="5"/>
      <dgm:spPr/>
      <dgm:t>
        <a:bodyPr/>
        <a:lstStyle/>
        <a:p>
          <a:endParaRPr lang="de-DE"/>
        </a:p>
      </dgm:t>
    </dgm:pt>
    <dgm:pt modelId="{E984E9FF-CAAA-4BFE-8DD3-907AE08747FA}" type="pres">
      <dgm:prSet presAssocID="{158F3BBB-5957-40CB-83D6-9DB3ABB98367}" presName="node" presStyleLbl="node1" presStyleIdx="3" presStyleCnt="5" custRadScaleRad="99105" custRadScaleInc="-199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6661206-E649-48EA-A4EA-9D62C667B477}" type="pres">
      <dgm:prSet presAssocID="{706FF722-5B46-4904-937F-A4ECC54A6BFD}" presName="sibTrans" presStyleLbl="sibTrans2D1" presStyleIdx="3" presStyleCnt="5"/>
      <dgm:spPr/>
      <dgm:t>
        <a:bodyPr/>
        <a:lstStyle/>
        <a:p>
          <a:endParaRPr lang="de-DE"/>
        </a:p>
      </dgm:t>
    </dgm:pt>
    <dgm:pt modelId="{DC26DF01-14C1-44A5-B69A-77666016CAB8}" type="pres">
      <dgm:prSet presAssocID="{706FF722-5B46-4904-937F-A4ECC54A6BFD}" presName="connectorText" presStyleLbl="sibTrans2D1" presStyleIdx="3" presStyleCnt="5"/>
      <dgm:spPr/>
      <dgm:t>
        <a:bodyPr/>
        <a:lstStyle/>
        <a:p>
          <a:endParaRPr lang="de-DE"/>
        </a:p>
      </dgm:t>
    </dgm:pt>
    <dgm:pt modelId="{6BCFC46F-7D95-4722-8E75-A02CAD0ECB44}" type="pres">
      <dgm:prSet presAssocID="{596490F3-A754-4F59-87F7-43376ECF1FE3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8EA34EA-F525-43C5-969A-FBF6D2277E88}" type="pres">
      <dgm:prSet presAssocID="{CB8D0BAD-8176-49B6-AB66-9500483FFC38}" presName="sibTrans" presStyleLbl="sibTrans2D1" presStyleIdx="4" presStyleCnt="5"/>
      <dgm:spPr/>
      <dgm:t>
        <a:bodyPr/>
        <a:lstStyle/>
        <a:p>
          <a:endParaRPr lang="de-DE"/>
        </a:p>
      </dgm:t>
    </dgm:pt>
    <dgm:pt modelId="{44FA2D62-7550-4789-9365-87DC3915BADD}" type="pres">
      <dgm:prSet presAssocID="{CB8D0BAD-8176-49B6-AB66-9500483FFC38}" presName="connectorText" presStyleLbl="sibTrans2D1" presStyleIdx="4" presStyleCnt="5"/>
      <dgm:spPr/>
      <dgm:t>
        <a:bodyPr/>
        <a:lstStyle/>
        <a:p>
          <a:endParaRPr lang="de-DE"/>
        </a:p>
      </dgm:t>
    </dgm:pt>
  </dgm:ptLst>
  <dgm:cxnLst>
    <dgm:cxn modelId="{2F561FDF-8269-4D73-BC50-4810141C4A82}" srcId="{5569F02A-969A-4207-BF02-02409C29B68D}" destId="{A4447A9E-E83A-4892-9885-EC82A1F5B39A}" srcOrd="2" destOrd="0" parTransId="{97D11446-49E0-4485-A429-92ACA1E0C8C3}" sibTransId="{74E60BB2-3C17-41C5-9FBF-A222C391E17D}"/>
    <dgm:cxn modelId="{AA6CC1F2-6745-40E9-9AC7-7B0F6D620721}" type="presOf" srcId="{74E60BB2-3C17-41C5-9FBF-A222C391E17D}" destId="{F7B510C7-FF26-4205-88CE-99978C5E567B}" srcOrd="0" destOrd="0" presId="urn:microsoft.com/office/officeart/2005/8/layout/cycle2"/>
    <dgm:cxn modelId="{DB9B33D5-DB2C-438C-8582-B0172EF714D2}" srcId="{5569F02A-969A-4207-BF02-02409C29B68D}" destId="{596490F3-A754-4F59-87F7-43376ECF1FE3}" srcOrd="4" destOrd="0" parTransId="{9BA058DA-FE07-4078-A3A4-303395A4EA1F}" sibTransId="{CB8D0BAD-8176-49B6-AB66-9500483FFC38}"/>
    <dgm:cxn modelId="{00BDE208-9381-4577-87F1-BCA7199804F1}" type="presOf" srcId="{EDBA1615-B05B-4DAA-B686-43EAF323504B}" destId="{2FE59C8C-D58A-4EC8-8686-F7E153257069}" srcOrd="0" destOrd="0" presId="urn:microsoft.com/office/officeart/2005/8/layout/cycle2"/>
    <dgm:cxn modelId="{04494BF7-5F4B-4435-8010-475223BF8051}" type="presOf" srcId="{829E9C60-C509-4BB0-B6DF-BAF21EEA868A}" destId="{A06E2332-1BE4-4F59-99CA-3381EEDEA402}" srcOrd="1" destOrd="0" presId="urn:microsoft.com/office/officeart/2005/8/layout/cycle2"/>
    <dgm:cxn modelId="{331D08C2-CBBE-4B70-88D9-BF5220CF348D}" type="presOf" srcId="{706FF722-5B46-4904-937F-A4ECC54A6BFD}" destId="{D6661206-E649-48EA-A4EA-9D62C667B477}" srcOrd="0" destOrd="0" presId="urn:microsoft.com/office/officeart/2005/8/layout/cycle2"/>
    <dgm:cxn modelId="{54E36670-A439-46B9-AC06-CB8C5A5B709D}" type="presOf" srcId="{5569F02A-969A-4207-BF02-02409C29B68D}" destId="{8DEC2DE2-6828-4C59-82AC-C830E2F2F730}" srcOrd="0" destOrd="0" presId="urn:microsoft.com/office/officeart/2005/8/layout/cycle2"/>
    <dgm:cxn modelId="{838AB795-3C41-447D-98D4-819C43DBFF98}" srcId="{5569F02A-969A-4207-BF02-02409C29B68D}" destId="{40F48FE8-A97A-46D9-B640-3AAC5CCA12C2}" srcOrd="1" destOrd="0" parTransId="{61EB4451-0576-49F3-BE7D-966818E9027E}" sibTransId="{829E9C60-C509-4BB0-B6DF-BAF21EEA868A}"/>
    <dgm:cxn modelId="{F543D116-DDF0-48C4-BDBC-E74C5781855F}" type="presOf" srcId="{596490F3-A754-4F59-87F7-43376ECF1FE3}" destId="{6BCFC46F-7D95-4722-8E75-A02CAD0ECB44}" srcOrd="0" destOrd="0" presId="urn:microsoft.com/office/officeart/2005/8/layout/cycle2"/>
    <dgm:cxn modelId="{91D18C41-5D0E-4F04-82B9-1225597C986F}" type="presOf" srcId="{240D46DF-7D09-4F84-A7C1-2464881D544C}" destId="{FEAE9282-4A89-4AA2-8889-34D78E6B107F}" srcOrd="1" destOrd="0" presId="urn:microsoft.com/office/officeart/2005/8/layout/cycle2"/>
    <dgm:cxn modelId="{2DFCAAB9-97B5-4886-BE3D-093F0A8F1401}" type="presOf" srcId="{A4447A9E-E83A-4892-9885-EC82A1F5B39A}" destId="{65E1C080-1877-4937-A056-4106C59DDDC4}" srcOrd="0" destOrd="0" presId="urn:microsoft.com/office/officeart/2005/8/layout/cycle2"/>
    <dgm:cxn modelId="{89572BA8-A1A6-4E66-9518-CDE8843901B7}" type="presOf" srcId="{158F3BBB-5957-40CB-83D6-9DB3ABB98367}" destId="{E984E9FF-CAAA-4BFE-8DD3-907AE08747FA}" srcOrd="0" destOrd="0" presId="urn:microsoft.com/office/officeart/2005/8/layout/cycle2"/>
    <dgm:cxn modelId="{D91972D3-F460-4F04-8D0F-29B9EFDC0A22}" type="presOf" srcId="{240D46DF-7D09-4F84-A7C1-2464881D544C}" destId="{7CE39176-7D4F-4E56-9FB2-D2C86E74982B}" srcOrd="0" destOrd="0" presId="urn:microsoft.com/office/officeart/2005/8/layout/cycle2"/>
    <dgm:cxn modelId="{568A5118-D971-468B-9789-9B5547ADD624}" type="presOf" srcId="{74E60BB2-3C17-41C5-9FBF-A222C391E17D}" destId="{A0EF9180-27F7-4A89-8B4C-A310B6F74523}" srcOrd="1" destOrd="0" presId="urn:microsoft.com/office/officeart/2005/8/layout/cycle2"/>
    <dgm:cxn modelId="{1A57E0A3-97B0-41F2-9D0B-8961C03570A2}" srcId="{5569F02A-969A-4207-BF02-02409C29B68D}" destId="{EDBA1615-B05B-4DAA-B686-43EAF323504B}" srcOrd="0" destOrd="0" parTransId="{041F4C1C-B042-4507-99F9-59D52ECFE7DF}" sibTransId="{240D46DF-7D09-4F84-A7C1-2464881D544C}"/>
    <dgm:cxn modelId="{B5A4A5A0-C5A9-4979-BC33-2D74FCC7C101}" type="presOf" srcId="{40F48FE8-A97A-46D9-B640-3AAC5CCA12C2}" destId="{A47D7873-6B46-439F-B041-32AED6BC5808}" srcOrd="0" destOrd="0" presId="urn:microsoft.com/office/officeart/2005/8/layout/cycle2"/>
    <dgm:cxn modelId="{7F7836A2-22B3-4C73-9BE5-22600C4D7076}" type="presOf" srcId="{CB8D0BAD-8176-49B6-AB66-9500483FFC38}" destId="{44FA2D62-7550-4789-9365-87DC3915BADD}" srcOrd="1" destOrd="0" presId="urn:microsoft.com/office/officeart/2005/8/layout/cycle2"/>
    <dgm:cxn modelId="{C9FAD3CC-988E-42EE-8041-6E86FF7DB65F}" type="presOf" srcId="{706FF722-5B46-4904-937F-A4ECC54A6BFD}" destId="{DC26DF01-14C1-44A5-B69A-77666016CAB8}" srcOrd="1" destOrd="0" presId="urn:microsoft.com/office/officeart/2005/8/layout/cycle2"/>
    <dgm:cxn modelId="{7E08FD37-ECFA-466A-A318-1C2A24006F73}" type="presOf" srcId="{CB8D0BAD-8176-49B6-AB66-9500483FFC38}" destId="{58EA34EA-F525-43C5-969A-FBF6D2277E88}" srcOrd="0" destOrd="0" presId="urn:microsoft.com/office/officeart/2005/8/layout/cycle2"/>
    <dgm:cxn modelId="{2113736E-DC7F-42F6-A696-F4D20778300F}" srcId="{5569F02A-969A-4207-BF02-02409C29B68D}" destId="{158F3BBB-5957-40CB-83D6-9DB3ABB98367}" srcOrd="3" destOrd="0" parTransId="{04480ADE-B406-4250-8A57-3FDB53264060}" sibTransId="{706FF722-5B46-4904-937F-A4ECC54A6BFD}"/>
    <dgm:cxn modelId="{62258A86-0A95-47FD-B111-18A3DF2B2A98}" type="presOf" srcId="{829E9C60-C509-4BB0-B6DF-BAF21EEA868A}" destId="{3F557120-9E68-4516-A94E-53EFC1302C31}" srcOrd="0" destOrd="0" presId="urn:microsoft.com/office/officeart/2005/8/layout/cycle2"/>
    <dgm:cxn modelId="{5D3B8B62-E83A-49AE-A2A6-B7313061D252}" type="presParOf" srcId="{8DEC2DE2-6828-4C59-82AC-C830E2F2F730}" destId="{2FE59C8C-D58A-4EC8-8686-F7E153257069}" srcOrd="0" destOrd="0" presId="urn:microsoft.com/office/officeart/2005/8/layout/cycle2"/>
    <dgm:cxn modelId="{AC41A259-EB75-4B74-A236-93D8B091CB94}" type="presParOf" srcId="{8DEC2DE2-6828-4C59-82AC-C830E2F2F730}" destId="{7CE39176-7D4F-4E56-9FB2-D2C86E74982B}" srcOrd="1" destOrd="0" presId="urn:microsoft.com/office/officeart/2005/8/layout/cycle2"/>
    <dgm:cxn modelId="{129F42E0-3B75-4E82-8C21-1EE1FA0972F4}" type="presParOf" srcId="{7CE39176-7D4F-4E56-9FB2-D2C86E74982B}" destId="{FEAE9282-4A89-4AA2-8889-34D78E6B107F}" srcOrd="0" destOrd="0" presId="urn:microsoft.com/office/officeart/2005/8/layout/cycle2"/>
    <dgm:cxn modelId="{546FB8AC-C7FC-4D09-90F8-7D9AA6E96A15}" type="presParOf" srcId="{8DEC2DE2-6828-4C59-82AC-C830E2F2F730}" destId="{A47D7873-6B46-439F-B041-32AED6BC5808}" srcOrd="2" destOrd="0" presId="urn:microsoft.com/office/officeart/2005/8/layout/cycle2"/>
    <dgm:cxn modelId="{5A178CE9-05DC-40A4-8F75-FDBE7FABCF97}" type="presParOf" srcId="{8DEC2DE2-6828-4C59-82AC-C830E2F2F730}" destId="{3F557120-9E68-4516-A94E-53EFC1302C31}" srcOrd="3" destOrd="0" presId="urn:microsoft.com/office/officeart/2005/8/layout/cycle2"/>
    <dgm:cxn modelId="{8F1DAD35-6DBB-4887-83E4-5F444068866D}" type="presParOf" srcId="{3F557120-9E68-4516-A94E-53EFC1302C31}" destId="{A06E2332-1BE4-4F59-99CA-3381EEDEA402}" srcOrd="0" destOrd="0" presId="urn:microsoft.com/office/officeart/2005/8/layout/cycle2"/>
    <dgm:cxn modelId="{D95CE448-6E86-458D-B8E8-903CAB8E9F97}" type="presParOf" srcId="{8DEC2DE2-6828-4C59-82AC-C830E2F2F730}" destId="{65E1C080-1877-4937-A056-4106C59DDDC4}" srcOrd="4" destOrd="0" presId="urn:microsoft.com/office/officeart/2005/8/layout/cycle2"/>
    <dgm:cxn modelId="{504186F9-C3F7-48D3-8D1B-F6621C529D2D}" type="presParOf" srcId="{8DEC2DE2-6828-4C59-82AC-C830E2F2F730}" destId="{F7B510C7-FF26-4205-88CE-99978C5E567B}" srcOrd="5" destOrd="0" presId="urn:microsoft.com/office/officeart/2005/8/layout/cycle2"/>
    <dgm:cxn modelId="{8151ED55-664D-402A-813D-4F2E542D4DFA}" type="presParOf" srcId="{F7B510C7-FF26-4205-88CE-99978C5E567B}" destId="{A0EF9180-27F7-4A89-8B4C-A310B6F74523}" srcOrd="0" destOrd="0" presId="urn:microsoft.com/office/officeart/2005/8/layout/cycle2"/>
    <dgm:cxn modelId="{D10151C5-C735-47C1-9959-B2ACF1872915}" type="presParOf" srcId="{8DEC2DE2-6828-4C59-82AC-C830E2F2F730}" destId="{E984E9FF-CAAA-4BFE-8DD3-907AE08747FA}" srcOrd="6" destOrd="0" presId="urn:microsoft.com/office/officeart/2005/8/layout/cycle2"/>
    <dgm:cxn modelId="{BE93F7BC-5E16-4D12-8951-FC0FDFC9FC7B}" type="presParOf" srcId="{8DEC2DE2-6828-4C59-82AC-C830E2F2F730}" destId="{D6661206-E649-48EA-A4EA-9D62C667B477}" srcOrd="7" destOrd="0" presId="urn:microsoft.com/office/officeart/2005/8/layout/cycle2"/>
    <dgm:cxn modelId="{529CA18B-BE8B-4EFA-ADEE-E300825EC638}" type="presParOf" srcId="{D6661206-E649-48EA-A4EA-9D62C667B477}" destId="{DC26DF01-14C1-44A5-B69A-77666016CAB8}" srcOrd="0" destOrd="0" presId="urn:microsoft.com/office/officeart/2005/8/layout/cycle2"/>
    <dgm:cxn modelId="{0D5FCA71-AF91-40A2-88CF-C4A169A87D95}" type="presParOf" srcId="{8DEC2DE2-6828-4C59-82AC-C830E2F2F730}" destId="{6BCFC46F-7D95-4722-8E75-A02CAD0ECB44}" srcOrd="8" destOrd="0" presId="urn:microsoft.com/office/officeart/2005/8/layout/cycle2"/>
    <dgm:cxn modelId="{219D6948-6147-4225-9076-E58B414BB419}" type="presParOf" srcId="{8DEC2DE2-6828-4C59-82AC-C830E2F2F730}" destId="{58EA34EA-F525-43C5-969A-FBF6D2277E88}" srcOrd="9" destOrd="0" presId="urn:microsoft.com/office/officeart/2005/8/layout/cycle2"/>
    <dgm:cxn modelId="{419D18A9-EFCC-4F61-82C3-B2615C8EAF3C}" type="presParOf" srcId="{58EA34EA-F525-43C5-969A-FBF6D2277E88}" destId="{44FA2D62-7550-4789-9365-87DC3915BADD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5508DF-BB34-4311-8D00-723A1471A51B}">
      <dsp:nvSpPr>
        <dsp:cNvPr id="0" name=""/>
        <dsp:cNvSpPr/>
      </dsp:nvSpPr>
      <dsp:spPr>
        <a:xfrm>
          <a:off x="1867779" y="-27638"/>
          <a:ext cx="4494040" cy="4494040"/>
        </a:xfrm>
        <a:prstGeom prst="circularArrow">
          <a:avLst>
            <a:gd name="adj1" fmla="val 5544"/>
            <a:gd name="adj2" fmla="val 330680"/>
            <a:gd name="adj3" fmla="val 13765712"/>
            <a:gd name="adj4" fmla="val 17392183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D48BF3-6F3E-428A-BD55-AADE21DD3E69}">
      <dsp:nvSpPr>
        <dsp:cNvPr id="0" name=""/>
        <dsp:cNvSpPr/>
      </dsp:nvSpPr>
      <dsp:spPr>
        <a:xfrm>
          <a:off x="3057971" y="1135"/>
          <a:ext cx="2113657" cy="10568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900" kern="1200" dirty="0" smtClean="0"/>
            <a:t>Lehrerhandeln als zyklischer Prozess</a:t>
          </a:r>
          <a:endParaRPr lang="de-DE" sz="900" kern="1200" dirty="0"/>
        </a:p>
      </dsp:txBody>
      <dsp:txXfrm>
        <a:off x="3109561" y="52725"/>
        <a:ext cx="2010477" cy="953648"/>
      </dsp:txXfrm>
    </dsp:sp>
    <dsp:sp modelId="{4881789E-859E-4A84-B996-60F1C25C718C}">
      <dsp:nvSpPr>
        <dsp:cNvPr id="0" name=""/>
        <dsp:cNvSpPr/>
      </dsp:nvSpPr>
      <dsp:spPr>
        <a:xfrm>
          <a:off x="4880609" y="1325359"/>
          <a:ext cx="2113657" cy="10568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900" u="sng" kern="1200" dirty="0" smtClean="0"/>
            <a:t>Lernen vorbereiten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900" u="none" kern="1200" dirty="0" smtClean="0"/>
            <a:t>-Lernvoraussetzungen ermitteln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900" u="none" kern="1200" dirty="0" smtClean="0"/>
            <a:t>- Lernziele, Kompetenzniveaus, Medien ,Methoden planen</a:t>
          </a:r>
          <a:endParaRPr lang="de-DE" sz="900" u="none" kern="1200" dirty="0"/>
        </a:p>
      </dsp:txBody>
      <dsp:txXfrm>
        <a:off x="4932199" y="1376949"/>
        <a:ext cx="2010477" cy="953648"/>
      </dsp:txXfrm>
    </dsp:sp>
    <dsp:sp modelId="{D3CE0D95-58BB-4A9B-B965-C66C4FBBB375}">
      <dsp:nvSpPr>
        <dsp:cNvPr id="0" name=""/>
        <dsp:cNvSpPr/>
      </dsp:nvSpPr>
      <dsp:spPr>
        <a:xfrm>
          <a:off x="4184423" y="3467999"/>
          <a:ext cx="2113657" cy="10568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900" u="sng" kern="1200" dirty="0" smtClean="0"/>
            <a:t>Lernprozesse begleiten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900" u="none" kern="1200" dirty="0" smtClean="0"/>
            <a:t>- Formative Evaluation mit Kleinformaten</a:t>
          </a:r>
          <a:endParaRPr lang="de-DE" sz="900" u="none" kern="1200" dirty="0"/>
        </a:p>
      </dsp:txBody>
      <dsp:txXfrm>
        <a:off x="4236013" y="3519589"/>
        <a:ext cx="2010477" cy="953648"/>
      </dsp:txXfrm>
    </dsp:sp>
    <dsp:sp modelId="{18A2D67C-40B9-443A-B78D-AB972591CF62}">
      <dsp:nvSpPr>
        <dsp:cNvPr id="0" name=""/>
        <dsp:cNvSpPr/>
      </dsp:nvSpPr>
      <dsp:spPr>
        <a:xfrm>
          <a:off x="1931519" y="3467999"/>
          <a:ext cx="2113657" cy="10568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900" u="sng" kern="1200" dirty="0" smtClean="0"/>
            <a:t>Lernprozesse abschließen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900" u="none" kern="1200" dirty="0" smtClean="0"/>
            <a:t>- </a:t>
          </a:r>
          <a:r>
            <a:rPr lang="de-DE" sz="900" u="none" kern="1200" dirty="0" err="1" smtClean="0"/>
            <a:t>Summative</a:t>
          </a:r>
          <a:r>
            <a:rPr lang="de-DE" sz="900" u="none" kern="1200" dirty="0" smtClean="0"/>
            <a:t> Evaluation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900" u="none" kern="1200" dirty="0" smtClean="0"/>
            <a:t>- Nicht beurteilt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900" u="none" kern="1200" dirty="0" smtClean="0"/>
            <a:t>-Selbst-/ Fremdeinschätzung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900" u="none" kern="1200" dirty="0" smtClean="0"/>
            <a:t>- Reflexion (prognostische Diagnostik)</a:t>
          </a:r>
          <a:endParaRPr lang="de-DE" sz="900" u="none" kern="1200" dirty="0"/>
        </a:p>
      </dsp:txBody>
      <dsp:txXfrm>
        <a:off x="1983109" y="3519589"/>
        <a:ext cx="2010477" cy="953648"/>
      </dsp:txXfrm>
    </dsp:sp>
    <dsp:sp modelId="{7BB1E978-D342-49DF-BCFE-CBBF96A91F5B}">
      <dsp:nvSpPr>
        <dsp:cNvPr id="0" name=""/>
        <dsp:cNvSpPr/>
      </dsp:nvSpPr>
      <dsp:spPr>
        <a:xfrm>
          <a:off x="1235333" y="1325359"/>
          <a:ext cx="2113657" cy="10568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900" u="sng" kern="1200" dirty="0" smtClean="0"/>
            <a:t>Leistungsüberprüfung</a:t>
          </a:r>
          <a:endParaRPr lang="de-DE" sz="900" u="none" kern="1200" dirty="0" smtClean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900" u="none" kern="1200" dirty="0" smtClean="0"/>
            <a:t>- </a:t>
          </a:r>
          <a:r>
            <a:rPr lang="de-DE" sz="900" u="none" kern="1200" dirty="0" err="1" smtClean="0"/>
            <a:t>Summativ</a:t>
          </a:r>
          <a:r>
            <a:rPr lang="de-DE" sz="900" u="none" kern="1200" dirty="0" smtClean="0"/>
            <a:t> kompetenzorientiert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900" u="none" kern="1200" dirty="0" smtClean="0"/>
            <a:t>- Beurteilt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900" u="none" kern="1200" dirty="0" smtClean="0"/>
            <a:t>- Varianz von Leistungsnachweisen</a:t>
          </a:r>
          <a:endParaRPr lang="de-DE" sz="900" u="sng" kern="1200" dirty="0"/>
        </a:p>
      </dsp:txBody>
      <dsp:txXfrm>
        <a:off x="1286923" y="1376949"/>
        <a:ext cx="2010477" cy="9536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E59C8C-D58A-4EC8-8686-F7E153257069}">
      <dsp:nvSpPr>
        <dsp:cNvPr id="0" name=""/>
        <dsp:cNvSpPr/>
      </dsp:nvSpPr>
      <dsp:spPr>
        <a:xfrm>
          <a:off x="1810827" y="459913"/>
          <a:ext cx="1490095" cy="14900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800" kern="1200" dirty="0" smtClean="0"/>
            <a:t>Umfang der Daten</a:t>
          </a:r>
          <a:endParaRPr lang="de-DE" sz="800" kern="1200" dirty="0"/>
        </a:p>
      </dsp:txBody>
      <dsp:txXfrm>
        <a:off x="2029046" y="678132"/>
        <a:ext cx="1053657" cy="1053657"/>
      </dsp:txXfrm>
    </dsp:sp>
    <dsp:sp modelId="{7CE39176-7D4F-4E56-9FB2-D2C86E74982B}">
      <dsp:nvSpPr>
        <dsp:cNvPr id="0" name=""/>
        <dsp:cNvSpPr/>
      </dsp:nvSpPr>
      <dsp:spPr>
        <a:xfrm rot="2160000">
          <a:off x="3253833" y="1604508"/>
          <a:ext cx="396135" cy="5029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700" kern="1200"/>
        </a:p>
      </dsp:txBody>
      <dsp:txXfrm>
        <a:off x="3265181" y="1670163"/>
        <a:ext cx="277295" cy="301745"/>
      </dsp:txXfrm>
    </dsp:sp>
    <dsp:sp modelId="{A47D7873-6B46-439F-B041-32AED6BC5808}">
      <dsp:nvSpPr>
        <dsp:cNvPr id="0" name=""/>
        <dsp:cNvSpPr/>
      </dsp:nvSpPr>
      <dsp:spPr>
        <a:xfrm>
          <a:off x="3621019" y="1775095"/>
          <a:ext cx="1490095" cy="14900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800" kern="1200" dirty="0" smtClean="0"/>
            <a:t>Alltagstauglichkeit</a:t>
          </a:r>
          <a:endParaRPr lang="de-DE" sz="800" kern="1200" dirty="0"/>
        </a:p>
      </dsp:txBody>
      <dsp:txXfrm>
        <a:off x="3839238" y="1993314"/>
        <a:ext cx="1053657" cy="1053657"/>
      </dsp:txXfrm>
    </dsp:sp>
    <dsp:sp modelId="{3F557120-9E68-4516-A94E-53EFC1302C31}">
      <dsp:nvSpPr>
        <dsp:cNvPr id="0" name=""/>
        <dsp:cNvSpPr/>
      </dsp:nvSpPr>
      <dsp:spPr>
        <a:xfrm rot="6480000">
          <a:off x="3825747" y="3322031"/>
          <a:ext cx="396135" cy="5029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700" kern="1200"/>
        </a:p>
      </dsp:txBody>
      <dsp:txXfrm rot="10800000">
        <a:off x="3903529" y="3366100"/>
        <a:ext cx="277295" cy="301745"/>
      </dsp:txXfrm>
    </dsp:sp>
    <dsp:sp modelId="{65E1C080-1877-4937-A056-4106C59DDDC4}">
      <dsp:nvSpPr>
        <dsp:cNvPr id="0" name=""/>
        <dsp:cNvSpPr/>
      </dsp:nvSpPr>
      <dsp:spPr>
        <a:xfrm>
          <a:off x="2929587" y="3903103"/>
          <a:ext cx="1490095" cy="14900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800" kern="1200" dirty="0" smtClean="0"/>
            <a:t>Zeitaufwand</a:t>
          </a:r>
          <a:endParaRPr lang="de-DE" sz="800" kern="1200" dirty="0"/>
        </a:p>
      </dsp:txBody>
      <dsp:txXfrm>
        <a:off x="3147806" y="4121322"/>
        <a:ext cx="1053657" cy="1053657"/>
      </dsp:txXfrm>
    </dsp:sp>
    <dsp:sp modelId="{F7B510C7-FF26-4205-88CE-99978C5E567B}">
      <dsp:nvSpPr>
        <dsp:cNvPr id="0" name=""/>
        <dsp:cNvSpPr/>
      </dsp:nvSpPr>
      <dsp:spPr>
        <a:xfrm rot="10799995">
          <a:off x="2390947" y="4396699"/>
          <a:ext cx="380639" cy="5029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700" kern="1200"/>
        </a:p>
      </dsp:txBody>
      <dsp:txXfrm rot="10800000">
        <a:off x="2505139" y="4497280"/>
        <a:ext cx="266447" cy="301745"/>
      </dsp:txXfrm>
    </dsp:sp>
    <dsp:sp modelId="{E984E9FF-CAAA-4BFE-8DD3-907AE08747FA}">
      <dsp:nvSpPr>
        <dsp:cNvPr id="0" name=""/>
        <dsp:cNvSpPr/>
      </dsp:nvSpPr>
      <dsp:spPr>
        <a:xfrm>
          <a:off x="721305" y="3903107"/>
          <a:ext cx="1490095" cy="14900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800" kern="1200" dirty="0" smtClean="0"/>
            <a:t>Diagnoseschwerpunkt,</a:t>
          </a:r>
          <a:endParaRPr lang="de-DE" sz="800" kern="1200" dirty="0"/>
        </a:p>
      </dsp:txBody>
      <dsp:txXfrm>
        <a:off x="939524" y="4121326"/>
        <a:ext cx="1053657" cy="1053657"/>
      </dsp:txXfrm>
    </dsp:sp>
    <dsp:sp modelId="{D6661206-E649-48EA-A4EA-9D62C667B477}">
      <dsp:nvSpPr>
        <dsp:cNvPr id="0" name=""/>
        <dsp:cNvSpPr/>
      </dsp:nvSpPr>
      <dsp:spPr>
        <a:xfrm rot="15077452">
          <a:off x="909150" y="3343445"/>
          <a:ext cx="401016" cy="5029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700" kern="1200"/>
        </a:p>
      </dsp:txBody>
      <dsp:txXfrm rot="10800000">
        <a:off x="988597" y="3501000"/>
        <a:ext cx="280711" cy="301745"/>
      </dsp:txXfrm>
    </dsp:sp>
    <dsp:sp modelId="{6BCFC46F-7D95-4722-8E75-A02CAD0ECB44}">
      <dsp:nvSpPr>
        <dsp:cNvPr id="0" name=""/>
        <dsp:cNvSpPr/>
      </dsp:nvSpPr>
      <dsp:spPr>
        <a:xfrm>
          <a:off x="635" y="1775095"/>
          <a:ext cx="1490095" cy="14900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800" kern="1200" dirty="0" smtClean="0"/>
            <a:t>Aussagekraft der Produkte</a:t>
          </a:r>
          <a:endParaRPr lang="de-DE" sz="800" kern="1200" dirty="0"/>
        </a:p>
      </dsp:txBody>
      <dsp:txXfrm>
        <a:off x="218854" y="1993314"/>
        <a:ext cx="1053657" cy="1053657"/>
      </dsp:txXfrm>
    </dsp:sp>
    <dsp:sp modelId="{58EA34EA-F525-43C5-969A-FBF6D2277E88}">
      <dsp:nvSpPr>
        <dsp:cNvPr id="0" name=""/>
        <dsp:cNvSpPr/>
      </dsp:nvSpPr>
      <dsp:spPr>
        <a:xfrm rot="19440000">
          <a:off x="1443641" y="1617688"/>
          <a:ext cx="396135" cy="5029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700" kern="1200"/>
        </a:p>
      </dsp:txBody>
      <dsp:txXfrm>
        <a:off x="1454989" y="1753195"/>
        <a:ext cx="277295" cy="3017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0E306-3599-4827-8217-D916AE0230ED}" type="datetimeFigureOut">
              <a:rPr lang="de-DE" smtClean="0"/>
              <a:pPr/>
              <a:t>28.03.2018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F41D60-7EAD-4134-AD80-C95DF5FDF4AD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5348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8F98B-0AA9-437F-A2D1-532F25C5311B}" type="datetime1">
              <a:rPr lang="de-DE" smtClean="0"/>
              <a:pPr/>
              <a:t>28.03.2018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64CB6-65CB-4051-A5A4-CF3530B1CC8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E136C-2BC7-461F-AECA-B98B5E09A41E}" type="datetime1">
              <a:rPr lang="de-DE" smtClean="0"/>
              <a:pPr/>
              <a:t>28.03.2018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64CB6-65CB-4051-A5A4-CF3530B1CC8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D7572-F137-41D2-9234-BA3F4889AD13}" type="datetime1">
              <a:rPr lang="de-DE" smtClean="0"/>
              <a:pPr/>
              <a:t>28.03.2018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64CB6-65CB-4051-A5A4-CF3530B1CC8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9C094-B96E-41D1-A7E9-F2D01E6BF9FB}" type="datetime1">
              <a:rPr lang="de-DE" smtClean="0"/>
              <a:pPr/>
              <a:t>28.03.2018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64CB6-65CB-4051-A5A4-CF3530B1CC8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1A179-CB22-4743-AB13-35C165810BA2}" type="datetime1">
              <a:rPr lang="de-DE" smtClean="0"/>
              <a:pPr/>
              <a:t>28.03.2018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64CB6-65CB-4051-A5A4-CF3530B1CC8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2F60C-6D7C-4574-8672-746967F1B3FF}" type="datetime1">
              <a:rPr lang="de-DE" smtClean="0"/>
              <a:pPr/>
              <a:t>28.03.2018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64CB6-65CB-4051-A5A4-CF3530B1CC8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32327-1B73-49D0-B097-0E4C1CDA35BE}" type="datetime1">
              <a:rPr lang="de-DE" smtClean="0"/>
              <a:pPr/>
              <a:t>28.03.2018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64CB6-65CB-4051-A5A4-CF3530B1CC8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9EA71-0ACF-43FD-9E04-3DE50341BFA8}" type="datetime1">
              <a:rPr lang="de-DE" smtClean="0"/>
              <a:pPr/>
              <a:t>28.03.2018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64CB6-65CB-4051-A5A4-CF3530B1CC8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330F-0DF2-4AD8-8E1E-59462F337AAF}" type="datetime1">
              <a:rPr lang="de-DE" smtClean="0"/>
              <a:pPr/>
              <a:t>28.03.2018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64CB6-65CB-4051-A5A4-CF3530B1CC8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6DCC5-9EC9-4190-A037-B82FF66F4B59}" type="datetime1">
              <a:rPr lang="de-DE" smtClean="0"/>
              <a:pPr/>
              <a:t>28.03.2018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64CB6-65CB-4051-A5A4-CF3530B1CC8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03758-1E6C-4286-BA8D-262A6F8F8DB1}" type="datetime1">
              <a:rPr lang="de-DE" smtClean="0"/>
              <a:pPr/>
              <a:t>28.03.2018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64CB6-65CB-4051-A5A4-CF3530B1CC8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15777-0085-407B-B99C-7729E49194D0}" type="datetime1">
              <a:rPr lang="de-DE" smtClean="0"/>
              <a:pPr/>
              <a:t>28.03.2018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D64CB6-65CB-4051-A5A4-CF3530B1CC8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Historische Lesekompetenz diagnostizieren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de-DE" dirty="0" smtClean="0"/>
          </a:p>
          <a:p>
            <a:pPr algn="r"/>
            <a:r>
              <a:rPr lang="de-DE" sz="1800" dirty="0" smtClean="0"/>
              <a:t>Dr. Peter Adamski</a:t>
            </a:r>
          </a:p>
          <a:p>
            <a:pPr algn="r"/>
            <a:r>
              <a:rPr lang="de-DE" sz="1800" dirty="0" smtClean="0"/>
              <a:t>Workshop </a:t>
            </a:r>
            <a:r>
              <a:rPr lang="de-DE" sz="1800" dirty="0" err="1" smtClean="0"/>
              <a:t>Fachtag</a:t>
            </a:r>
            <a:r>
              <a:rPr lang="de-DE" sz="1800" dirty="0" smtClean="0"/>
              <a:t> Geschichte</a:t>
            </a:r>
          </a:p>
          <a:p>
            <a:pPr algn="r"/>
            <a:r>
              <a:rPr lang="de-DE" sz="1800" dirty="0" smtClean="0"/>
              <a:t>Gießen, 14.11.2017</a:t>
            </a:r>
          </a:p>
          <a:p>
            <a:pPr algn="r"/>
            <a:endParaRPr lang="de-DE" sz="1800" dirty="0" smtClean="0"/>
          </a:p>
          <a:p>
            <a:endParaRPr lang="de-DE" dirty="0" smtClean="0"/>
          </a:p>
          <a:p>
            <a:endParaRPr lang="de-DE" dirty="0" smtClean="0"/>
          </a:p>
          <a:p>
            <a:pPr algn="r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64CB6-65CB-4051-A5A4-CF3530B1CC89}" type="slidenum">
              <a:rPr lang="de-DE" smtClean="0"/>
              <a:pPr/>
              <a:t>1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Worum geht es in dem Workshop?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de-DE" dirty="0" smtClean="0"/>
              <a:t>Es geht darum, an drei Beispielen zu zeigen, wie sich historische Lesekompetenz, die sich vor allem im </a:t>
            </a:r>
            <a:r>
              <a:rPr lang="de-DE" i="1" u="sng" dirty="0" smtClean="0"/>
              <a:t>historischen Leseverständnis</a:t>
            </a:r>
            <a:r>
              <a:rPr lang="de-DE" u="sng" dirty="0" smtClean="0"/>
              <a:t> </a:t>
            </a:r>
            <a:r>
              <a:rPr lang="de-DE" dirty="0" smtClean="0"/>
              <a:t>äußert, diagnostizieren lässt.</a:t>
            </a:r>
          </a:p>
          <a:p>
            <a:pPr>
              <a:buNone/>
            </a:pPr>
            <a:r>
              <a:rPr lang="de-DE" dirty="0" smtClean="0"/>
              <a:t>Dabei handelt es ich bei den Beispielen um Aufgabenformate, die sich dadurch unterscheiden, dass sie unterschiedliche diagnostische Zwecke erfüllen.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64CB6-65CB-4051-A5A4-CF3530B1CC89}" type="slidenum">
              <a:rPr lang="de-DE" smtClean="0"/>
              <a:pPr/>
              <a:t>2</a:t>
            </a:fld>
            <a:endParaRPr lang="de-D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Diagnostik im Lehr-/Lernprozess</a:t>
            </a:r>
            <a:endParaRPr lang="de-DE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</p:nvPr>
        </p:nvGraphicFramePr>
        <p:xfrm>
          <a:off x="457200" y="1617681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64CB6-65CB-4051-A5A4-CF3530B1CC89}" type="slidenum">
              <a:rPr lang="de-DE" smtClean="0"/>
              <a:pPr/>
              <a:t>3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Aufgabenformate</a:t>
            </a:r>
            <a:endParaRPr lang="de-DE" dirty="0"/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idx="1"/>
          </p:nvPr>
        </p:nvGraphicFramePr>
        <p:xfrm>
          <a:off x="3575050" y="273050"/>
          <a:ext cx="5111750" cy="5853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platzhalt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Sie  geben Schülerinnen und Schülern Hinweise darauf, was wir von ihnen erwarten,</a:t>
            </a:r>
          </a:p>
          <a:p>
            <a:r>
              <a:rPr lang="de-DE" dirty="0" smtClean="0"/>
              <a:t>-sie müssen deshalb so formuliert sein, dass sie unmissverständlich begreifen/ verstehen, was von ihnen verlangt wird </a:t>
            </a:r>
          </a:p>
          <a:p>
            <a:pPr>
              <a:buFontTx/>
              <a:buChar char="-"/>
            </a:pPr>
            <a:r>
              <a:rPr lang="de-DE" dirty="0" smtClean="0"/>
              <a:t>und zugleich so gestaltet sind, dass sie ihrem </a:t>
            </a:r>
            <a:r>
              <a:rPr lang="de-DE" dirty="0" err="1" smtClean="0"/>
              <a:t>Verstehenshorizont</a:t>
            </a:r>
            <a:r>
              <a:rPr lang="de-DE" dirty="0" smtClean="0"/>
              <a:t> angepasst sind.</a:t>
            </a:r>
          </a:p>
          <a:p>
            <a:endParaRPr lang="de-DE" dirty="0" smtClean="0"/>
          </a:p>
          <a:p>
            <a:r>
              <a:rPr lang="de-DE" sz="1800" dirty="0" smtClean="0"/>
              <a:t>Entscheidend sind die Intentionen und die Diagnosekompetenz der Lehrkräfte.</a:t>
            </a:r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64CB6-65CB-4051-A5A4-CF3530B1CC89}" type="slidenum">
              <a:rPr lang="de-DE" smtClean="0"/>
              <a:pPr/>
              <a:t>4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4348" y="285728"/>
            <a:ext cx="8229600" cy="1143000"/>
          </a:xfrm>
        </p:spPr>
        <p:txBody>
          <a:bodyPr>
            <a:noAutofit/>
          </a:bodyPr>
          <a:lstStyle/>
          <a:p>
            <a:r>
              <a:rPr lang="de-DE" sz="3600" dirty="0" smtClean="0"/>
              <a:t>Beispiel 1: Diagnoseschwerpunkt: Perspektivenübernahme, Sach-/Werturteil</a:t>
            </a:r>
            <a:endParaRPr lang="de-DE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 smtClean="0"/>
              <a:t>Zielgruppe: </a:t>
            </a:r>
            <a:r>
              <a:rPr lang="de-DE" dirty="0" err="1" smtClean="0"/>
              <a:t>SuS</a:t>
            </a:r>
            <a:r>
              <a:rPr lang="de-DE" dirty="0" smtClean="0"/>
              <a:t>, die sich nach Abschluss der S I für einen Leistungskurs Geschichte interessieren.</a:t>
            </a:r>
          </a:p>
          <a:p>
            <a:r>
              <a:rPr lang="de-DE" dirty="0" smtClean="0"/>
              <a:t>Materialgrundlage: Basisinformation plus drei bzw. vier Auszüge aus Quellen bzw. Darstellungen.</a:t>
            </a:r>
          </a:p>
          <a:p>
            <a:r>
              <a:rPr lang="de-DE" dirty="0" smtClean="0"/>
              <a:t>Vorkenntnisse: im Prinzip keine.</a:t>
            </a:r>
          </a:p>
          <a:p>
            <a:r>
              <a:rPr lang="de-DE" dirty="0" smtClean="0"/>
              <a:t>Bearbeitungszeit: 90‘</a:t>
            </a:r>
          </a:p>
          <a:p>
            <a:r>
              <a:rPr lang="de-DE" dirty="0" smtClean="0"/>
              <a:t>Produkt: Gutachten und Kommentar.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64CB6-65CB-4051-A5A4-CF3530B1CC89}" type="slidenum">
              <a:rPr lang="de-DE" smtClean="0"/>
              <a:pPr/>
              <a:t>5</a:t>
            </a:fld>
            <a:endParaRPr lang="de-DE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Basisinfo für die </a:t>
            </a:r>
            <a:r>
              <a:rPr lang="de-DE" dirty="0" err="1" smtClean="0"/>
              <a:t>SuS</a:t>
            </a:r>
            <a:r>
              <a:rPr lang="de-DE" dirty="0" smtClean="0"/>
              <a:t>:</a:t>
            </a:r>
            <a:br>
              <a:rPr lang="de-DE" dirty="0" smtClean="0"/>
            </a:br>
            <a:r>
              <a:rPr lang="de-DE" dirty="0" smtClean="0"/>
              <a:t>Spiegelartikel (Auszug) 1962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 smtClean="0"/>
              <a:t>Tauschgeschäft 1955: Letzte deutsche Kriegsgefangene gegen diplomatische Anerkennung</a:t>
            </a:r>
          </a:p>
          <a:p>
            <a:r>
              <a:rPr lang="de-DE" dirty="0" smtClean="0"/>
              <a:t>Kriegsgefangene und Nicht-Amnestierte = Verurteilung in der SU zu 25 Jahren Arbeitslager</a:t>
            </a:r>
          </a:p>
          <a:p>
            <a:r>
              <a:rPr lang="de-DE" dirty="0" err="1" smtClean="0"/>
              <a:t>Foertsch</a:t>
            </a:r>
            <a:r>
              <a:rPr lang="de-DE" dirty="0" smtClean="0"/>
              <a:t>: Generalstabschef der Leningradarmee seit 1943</a:t>
            </a:r>
          </a:p>
          <a:p>
            <a:r>
              <a:rPr lang="de-DE" dirty="0" smtClean="0"/>
              <a:t>1961: Generalinspekteur der Bundeswehr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64CB6-65CB-4051-A5A4-CF3530B1CC89}" type="slidenum">
              <a:rPr lang="de-DE" smtClean="0"/>
              <a:pPr/>
              <a:t>6</a:t>
            </a:fld>
            <a:endParaRPr lang="de-DE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200" dirty="0" smtClean="0"/>
              <a:t>Beispiel 2: Diagnoseschwerpunkt: Einen Verfassertext aus dem Geschichtsbuch verstehen</a:t>
            </a:r>
            <a:endParaRPr lang="de-DE" sz="32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Zielgruppe: Zwei 6.Klassen (</a:t>
            </a:r>
            <a:r>
              <a:rPr lang="de-DE" dirty="0" err="1" smtClean="0"/>
              <a:t>Gym</a:t>
            </a:r>
            <a:r>
              <a:rPr lang="de-DE" dirty="0" smtClean="0"/>
              <a:t>) aus bürgerlichem Umfeld.</a:t>
            </a:r>
          </a:p>
          <a:p>
            <a:r>
              <a:rPr lang="de-DE" dirty="0" smtClean="0"/>
              <a:t>Materialgrundlage: Verfassertext (Die Bedeutung des Nils).</a:t>
            </a:r>
          </a:p>
          <a:p>
            <a:r>
              <a:rPr lang="de-DE" dirty="0" smtClean="0"/>
              <a:t>Vorkenntnisse: keine unterrichtsbezogenen.</a:t>
            </a:r>
          </a:p>
          <a:p>
            <a:r>
              <a:rPr lang="de-DE" dirty="0" smtClean="0"/>
              <a:t>Bearbeitungszeit: 20‘</a:t>
            </a:r>
          </a:p>
          <a:p>
            <a:r>
              <a:rPr lang="de-DE" dirty="0" smtClean="0"/>
              <a:t>Produkt: Tabelle/ Testbogen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64CB6-65CB-4051-A5A4-CF3530B1CC89}" type="slidenum">
              <a:rPr lang="de-DE" smtClean="0"/>
              <a:pPr/>
              <a:t>7</a:t>
            </a:fld>
            <a:endParaRPr lang="de-D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Beispiel 2: Dimensionen der Lesekompetenz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Begriffsverständnis</a:t>
            </a:r>
          </a:p>
          <a:p>
            <a:r>
              <a:rPr lang="de-DE" dirty="0" smtClean="0"/>
              <a:t>Informationsentnahme</a:t>
            </a:r>
          </a:p>
          <a:p>
            <a:r>
              <a:rPr lang="de-DE" dirty="0" smtClean="0"/>
              <a:t>Verständnis einzelner Aussagen</a:t>
            </a:r>
          </a:p>
          <a:p>
            <a:r>
              <a:rPr lang="de-DE" dirty="0" smtClean="0"/>
              <a:t>Kontextwissen</a:t>
            </a:r>
          </a:p>
          <a:p>
            <a:r>
              <a:rPr lang="de-DE" dirty="0" smtClean="0"/>
              <a:t>Imaginationsfähigkeit</a:t>
            </a:r>
          </a:p>
          <a:p>
            <a:r>
              <a:rPr lang="de-DE" dirty="0" smtClean="0"/>
              <a:t>Gesamtverständnis des Textes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64CB6-65CB-4051-A5A4-CF3530B1CC89}" type="slidenum">
              <a:rPr lang="de-DE" smtClean="0"/>
              <a:pPr/>
              <a:t>8</a:t>
            </a:fld>
            <a:endParaRPr lang="de-DE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Beispiel 2: Ergebnisse zu einzelnen Aufgaben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 smtClean="0"/>
              <a:t>Aufgabe 1: Spitzenreiter bei unbekannten Wörtern:</a:t>
            </a:r>
          </a:p>
          <a:p>
            <a:r>
              <a:rPr lang="de-DE" dirty="0" smtClean="0"/>
              <a:t>Papyruswälder ( 14 von 50 </a:t>
            </a:r>
            <a:r>
              <a:rPr lang="de-DE" dirty="0" err="1" smtClean="0"/>
              <a:t>SuS</a:t>
            </a:r>
            <a:r>
              <a:rPr lang="de-DE" dirty="0" smtClean="0"/>
              <a:t>).</a:t>
            </a:r>
          </a:p>
          <a:p>
            <a:r>
              <a:rPr lang="de-DE" dirty="0" smtClean="0"/>
              <a:t>Tiefebene (11).</a:t>
            </a:r>
          </a:p>
          <a:p>
            <a:r>
              <a:rPr lang="de-DE" dirty="0" smtClean="0"/>
              <a:t>Nilschwelle (9).</a:t>
            </a:r>
          </a:p>
          <a:p>
            <a:r>
              <a:rPr lang="de-DE" dirty="0" smtClean="0"/>
              <a:t>Schöpfvorrichtungen (6).</a:t>
            </a:r>
          </a:p>
          <a:p>
            <a:r>
              <a:rPr lang="de-DE" dirty="0" smtClean="0"/>
              <a:t>Abgesandte (5).</a:t>
            </a:r>
          </a:p>
          <a:p>
            <a:r>
              <a:rPr lang="de-DE" dirty="0" smtClean="0"/>
              <a:t>Kernet (4)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 smtClean="0"/>
              <a:t>Fragen zum Text (Aufgabe 3): Viele </a:t>
            </a:r>
            <a:r>
              <a:rPr lang="de-DE" dirty="0" err="1" smtClean="0"/>
              <a:t>SuS</a:t>
            </a:r>
            <a:r>
              <a:rPr lang="de-DE" dirty="0" smtClean="0"/>
              <a:t> – vor allem Jungen – haben keine Fragen notiert.</a:t>
            </a:r>
          </a:p>
          <a:p>
            <a:r>
              <a:rPr lang="de-DE" dirty="0" smtClean="0"/>
              <a:t>Gedanken zu einzelnen Sätzen: - positive Bewertungen der Leistungen; - problematische Gegenwartsbezüge; - empathische Einfühlung in die historische Situation.</a:t>
            </a:r>
          </a:p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64CB6-65CB-4051-A5A4-CF3530B1CC89}" type="slidenum">
              <a:rPr lang="de-DE" smtClean="0"/>
              <a:pPr/>
              <a:t>9</a:t>
            </a:fld>
            <a:endParaRPr lang="de-DE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3600" dirty="0" smtClean="0"/>
              <a:t>Beispiel 3: Diagnoseschwerpunkt: Überprüfung von (Teil)Kompetenzen</a:t>
            </a:r>
            <a:endParaRPr lang="de-DE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 smtClean="0"/>
              <a:t>Zielgruppe: Standardisierter Test für Jahrgangsstufe 9 aller Schularten.</a:t>
            </a:r>
          </a:p>
          <a:p>
            <a:r>
              <a:rPr lang="de-DE" dirty="0" smtClean="0"/>
              <a:t>Materialgrundlage: 15 Aufgaben (überwiegend geschlossene).</a:t>
            </a:r>
          </a:p>
          <a:p>
            <a:r>
              <a:rPr lang="de-DE" dirty="0" smtClean="0"/>
              <a:t>Vorkenntnisse: keine; Kontexte werden durch Materialien oder </a:t>
            </a:r>
            <a:r>
              <a:rPr lang="de-DE" dirty="0" err="1" smtClean="0"/>
              <a:t>Itemformulierungen</a:t>
            </a:r>
            <a:r>
              <a:rPr lang="de-DE" dirty="0" smtClean="0"/>
              <a:t> geliefert.</a:t>
            </a:r>
          </a:p>
          <a:p>
            <a:r>
              <a:rPr lang="de-DE" dirty="0" smtClean="0"/>
              <a:t>Bearbeitungszeit: ?</a:t>
            </a:r>
          </a:p>
          <a:p>
            <a:r>
              <a:rPr lang="de-DE" dirty="0" smtClean="0"/>
              <a:t>Produkt: ausgefülltes Aufgabenheft.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64CB6-65CB-4051-A5A4-CF3530B1CC89}" type="slidenum">
              <a:rPr lang="de-DE" smtClean="0"/>
              <a:pPr/>
              <a:t>10</a:t>
            </a:fld>
            <a:endParaRPr lang="de-DE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Beispiel 3: Empirische Basis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dirty="0" smtClean="0"/>
              <a:t>Haupterhebung: 2.853 </a:t>
            </a:r>
            <a:r>
              <a:rPr lang="de-DE" dirty="0" err="1" smtClean="0"/>
              <a:t>SuS</a:t>
            </a:r>
            <a:r>
              <a:rPr lang="de-DE" dirty="0" smtClean="0"/>
              <a:t> aus insgesamt 52 Schulen.</a:t>
            </a:r>
          </a:p>
          <a:p>
            <a:r>
              <a:rPr lang="de-DE" dirty="0" smtClean="0"/>
              <a:t>Schulformen: 53,7% Gymnasien, 22,4% Gesamtschulen, 15,9% Realschulen, 7,9% Hauptschulen.</a:t>
            </a:r>
          </a:p>
          <a:p>
            <a:r>
              <a:rPr lang="de-DE" dirty="0" smtClean="0"/>
              <a:t>Regionale Schwerpunkte: Baden-Württemberg, Hamburg/Schleswig-Holstein, NRW.</a:t>
            </a:r>
          </a:p>
          <a:p>
            <a:r>
              <a:rPr lang="de-DE" dirty="0" smtClean="0"/>
              <a:t>Gegenstand der Auswertung/ Evaluation war auch das Anspruchsniveau (inhaltlich und sprachlich) der Aufgaben.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64CB6-65CB-4051-A5A4-CF3530B1CC89}" type="slidenum">
              <a:rPr lang="de-DE" smtClean="0"/>
              <a:pPr/>
              <a:t>11</a:t>
            </a:fld>
            <a:endParaRPr lang="de-DE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552</Words>
  <Application>Microsoft Office PowerPoint</Application>
  <PresentationFormat>Bildschirmpräsentation (4:3)</PresentationFormat>
  <Paragraphs>93</Paragraphs>
  <Slides>11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2" baseType="lpstr">
      <vt:lpstr>Larissa-Design</vt:lpstr>
      <vt:lpstr>Historische Lesekompetenz diagnostizieren</vt:lpstr>
      <vt:lpstr>Worum geht es in dem Workshop?</vt:lpstr>
      <vt:lpstr>Diagnostik im Lehr-/Lernprozess</vt:lpstr>
      <vt:lpstr>Aufgabenformate</vt:lpstr>
      <vt:lpstr>Beispiel 1: Diagnoseschwerpunkt: Perspektivenübernahme, Sach-/Werturteil</vt:lpstr>
      <vt:lpstr>Basisinfo für die SuS: Spiegelartikel (Auszug) 1962</vt:lpstr>
      <vt:lpstr>Beispiel 2: Diagnoseschwerpunkt: Einen Verfassertext aus dem Geschichtsbuch verstehen</vt:lpstr>
      <vt:lpstr>Beispiel 2: Dimensionen der Lesekompetenz</vt:lpstr>
      <vt:lpstr>Beispiel 2: Ergebnisse zu einzelnen Aufgaben</vt:lpstr>
      <vt:lpstr>Beispiel 3: Diagnoseschwerpunkt: Überprüfung von (Teil)Kompetenzen</vt:lpstr>
      <vt:lpstr>Beispiel 3: Empirische Basis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Historisches Lernen diagnostizieren</dc:title>
  <dc:creator>Adamski</dc:creator>
  <cp:lastModifiedBy>Internet</cp:lastModifiedBy>
  <cp:revision>73</cp:revision>
  <dcterms:created xsi:type="dcterms:W3CDTF">2014-12-09T15:09:23Z</dcterms:created>
  <dcterms:modified xsi:type="dcterms:W3CDTF">2018-03-28T08:29:27Z</dcterms:modified>
</cp:coreProperties>
</file>