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0" r:id="rId1"/>
  </p:sldMasterIdLst>
  <p:notesMasterIdLst>
    <p:notesMasterId r:id="rId8"/>
  </p:notesMasterIdLst>
  <p:sldIdLst>
    <p:sldId id="258" r:id="rId2"/>
    <p:sldId id="268" r:id="rId3"/>
    <p:sldId id="263" r:id="rId4"/>
    <p:sldId id="261" r:id="rId5"/>
    <p:sldId id="267" r:id="rId6"/>
    <p:sldId id="270" r:id="rId7"/>
  </p:sldIdLst>
  <p:sldSz cx="28703588" cy="215280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abschnitt" id="{D7D73C62-B10F-42D1-B617-FE9DECBBC15F}">
          <p14:sldIdLst>
            <p14:sldId id="258"/>
            <p14:sldId id="268"/>
            <p14:sldId id="263"/>
            <p14:sldId id="261"/>
            <p14:sldId id="267"/>
            <p14:sldId id="270"/>
          </p14:sldIdLst>
        </p14:section>
      </p14:sectionLst>
    </p:ext>
    <p:ext uri="{EFAFB233-063F-42B5-8137-9DF3F51BA10A}">
      <p15:sldGuideLst xmlns:p15="http://schemas.microsoft.com/office/powerpoint/2012/main">
        <p15:guide id="1" orient="horz" pos="6781" userDrawn="1">
          <p15:clr>
            <a:srgbClr val="A4A3A4"/>
          </p15:clr>
        </p15:guide>
        <p15:guide id="2" pos="9041"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oeffler, Maria" initials="LM"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75379"/>
    <a:srgbClr val="7581AB"/>
    <a:srgbClr val="4B194E"/>
    <a:srgbClr val="C5DBF0"/>
    <a:srgbClr val="0A6D8D"/>
    <a:srgbClr val="878786"/>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94"/>
  </p:normalViewPr>
  <p:slideViewPr>
    <p:cSldViewPr snapToGrid="0" snapToObjects="1">
      <p:cViewPr varScale="1">
        <p:scale>
          <a:sx n="38" d="100"/>
          <a:sy n="38" d="100"/>
        </p:scale>
        <p:origin x="1992" y="240"/>
      </p:cViewPr>
      <p:guideLst>
        <p:guide orient="horz" pos="6781"/>
        <p:guide pos="904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825F0C-FE80-498B-8ACD-0257C201F064}" type="datetimeFigureOut">
              <a:rPr lang="de-DE" smtClean="0"/>
              <a:pPr/>
              <a:t>19.05.21</a:t>
            </a:fld>
            <a:endParaRPr lang="de-DE"/>
          </a:p>
        </p:txBody>
      </p:sp>
      <p:sp>
        <p:nvSpPr>
          <p:cNvPr id="4" name="Folienbildplatzhalter 3"/>
          <p:cNvSpPr>
            <a:spLocks noGrp="1" noRot="1" noChangeAspect="1"/>
          </p:cNvSpPr>
          <p:nvPr>
            <p:ph type="sldImg" idx="2"/>
          </p:nvPr>
        </p:nvSpPr>
        <p:spPr>
          <a:xfrm>
            <a:off x="1373188" y="1143000"/>
            <a:ext cx="4111625"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Formatvorlagen des Textmasters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8C4B4F2-F778-4191-84E8-F11E803A87E0}" type="slidenum">
              <a:rPr lang="de-DE" smtClean="0"/>
              <a:pPr/>
              <a:t>‹Nr.›</a:t>
            </a:fld>
            <a:endParaRPr lang="de-DE"/>
          </a:p>
        </p:txBody>
      </p:sp>
    </p:spTree>
    <p:extLst>
      <p:ext uri="{BB962C8B-B14F-4D97-AF65-F5344CB8AC3E}">
        <p14:creationId xmlns:p14="http://schemas.microsoft.com/office/powerpoint/2010/main" val="3149005396"/>
      </p:ext>
    </p:extLst>
  </p:cSld>
  <p:clrMap bg1="lt1" tx1="dk1" bg2="lt2" tx2="dk2" accent1="accent1" accent2="accent2" accent3="accent3" accent4="accent4" accent5="accent5" accent6="accent6" hlink="hlink" folHlink="folHlink"/>
  <p:notesStyle>
    <a:lvl1pPr marL="0" algn="l" defTabSz="921560" rtl="0" eaLnBrk="1" latinLnBrk="0" hangingPunct="1">
      <a:defRPr sz="1210" kern="1200">
        <a:solidFill>
          <a:schemeClr val="tx1"/>
        </a:solidFill>
        <a:latin typeface="+mn-lt"/>
        <a:ea typeface="+mn-ea"/>
        <a:cs typeface="+mn-cs"/>
      </a:defRPr>
    </a:lvl1pPr>
    <a:lvl2pPr marL="460779" algn="l" defTabSz="921560" rtl="0" eaLnBrk="1" latinLnBrk="0" hangingPunct="1">
      <a:defRPr sz="1210" kern="1200">
        <a:solidFill>
          <a:schemeClr val="tx1"/>
        </a:solidFill>
        <a:latin typeface="+mn-lt"/>
        <a:ea typeface="+mn-ea"/>
        <a:cs typeface="+mn-cs"/>
      </a:defRPr>
    </a:lvl2pPr>
    <a:lvl3pPr marL="921560" algn="l" defTabSz="921560" rtl="0" eaLnBrk="1" latinLnBrk="0" hangingPunct="1">
      <a:defRPr sz="1210" kern="1200">
        <a:solidFill>
          <a:schemeClr val="tx1"/>
        </a:solidFill>
        <a:latin typeface="+mn-lt"/>
        <a:ea typeface="+mn-ea"/>
        <a:cs typeface="+mn-cs"/>
      </a:defRPr>
    </a:lvl3pPr>
    <a:lvl4pPr marL="1382339" algn="l" defTabSz="921560" rtl="0" eaLnBrk="1" latinLnBrk="0" hangingPunct="1">
      <a:defRPr sz="1210" kern="1200">
        <a:solidFill>
          <a:schemeClr val="tx1"/>
        </a:solidFill>
        <a:latin typeface="+mn-lt"/>
        <a:ea typeface="+mn-ea"/>
        <a:cs typeface="+mn-cs"/>
      </a:defRPr>
    </a:lvl4pPr>
    <a:lvl5pPr marL="1843120" algn="l" defTabSz="921560" rtl="0" eaLnBrk="1" latinLnBrk="0" hangingPunct="1">
      <a:defRPr sz="1210" kern="1200">
        <a:solidFill>
          <a:schemeClr val="tx1"/>
        </a:solidFill>
        <a:latin typeface="+mn-lt"/>
        <a:ea typeface="+mn-ea"/>
        <a:cs typeface="+mn-cs"/>
      </a:defRPr>
    </a:lvl5pPr>
    <a:lvl6pPr marL="2303899" algn="l" defTabSz="921560" rtl="0" eaLnBrk="1" latinLnBrk="0" hangingPunct="1">
      <a:defRPr sz="1210" kern="1200">
        <a:solidFill>
          <a:schemeClr val="tx1"/>
        </a:solidFill>
        <a:latin typeface="+mn-lt"/>
        <a:ea typeface="+mn-ea"/>
        <a:cs typeface="+mn-cs"/>
      </a:defRPr>
    </a:lvl6pPr>
    <a:lvl7pPr marL="2764680" algn="l" defTabSz="921560" rtl="0" eaLnBrk="1" latinLnBrk="0" hangingPunct="1">
      <a:defRPr sz="1210" kern="1200">
        <a:solidFill>
          <a:schemeClr val="tx1"/>
        </a:solidFill>
        <a:latin typeface="+mn-lt"/>
        <a:ea typeface="+mn-ea"/>
        <a:cs typeface="+mn-cs"/>
      </a:defRPr>
    </a:lvl7pPr>
    <a:lvl8pPr marL="3225459" algn="l" defTabSz="921560" rtl="0" eaLnBrk="1" latinLnBrk="0" hangingPunct="1">
      <a:defRPr sz="1210" kern="1200">
        <a:solidFill>
          <a:schemeClr val="tx1"/>
        </a:solidFill>
        <a:latin typeface="+mn-lt"/>
        <a:ea typeface="+mn-ea"/>
        <a:cs typeface="+mn-cs"/>
      </a:defRPr>
    </a:lvl8pPr>
    <a:lvl9pPr marL="3686240" algn="l" defTabSz="921560" rtl="0" eaLnBrk="1" latinLnBrk="0" hangingPunct="1">
      <a:defRPr sz="121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le 1"/>
          <p:cNvSpPr>
            <a:spLocks noGrp="1"/>
          </p:cNvSpPr>
          <p:nvPr>
            <p:ph type="ctrTitle"/>
          </p:nvPr>
        </p:nvSpPr>
        <p:spPr>
          <a:xfrm>
            <a:off x="2152769" y="3523233"/>
            <a:ext cx="24398050" cy="7494964"/>
          </a:xfrm>
        </p:spPr>
        <p:txBody>
          <a:bodyPr anchor="b"/>
          <a:lstStyle>
            <a:lvl1pPr algn="ctr">
              <a:defRPr sz="18835"/>
            </a:lvl1pPr>
          </a:lstStyle>
          <a:p>
            <a:r>
              <a:rPr lang="de-DE"/>
              <a:t>Mastertitelformat bearbeiten</a:t>
            </a:r>
            <a:endParaRPr lang="en-US" dirty="0"/>
          </a:p>
        </p:txBody>
      </p:sp>
      <p:sp>
        <p:nvSpPr>
          <p:cNvPr id="3" name="Subtitle 2"/>
          <p:cNvSpPr>
            <a:spLocks noGrp="1"/>
          </p:cNvSpPr>
          <p:nvPr>
            <p:ph type="subTitle" idx="1"/>
          </p:nvPr>
        </p:nvSpPr>
        <p:spPr>
          <a:xfrm>
            <a:off x="3587949" y="11307231"/>
            <a:ext cx="21527691" cy="5197636"/>
          </a:xfrm>
        </p:spPr>
        <p:txBody>
          <a:bodyPr/>
          <a:lstStyle>
            <a:lvl1pPr marL="0" indent="0" algn="ctr">
              <a:buNone/>
              <a:defRPr sz="7534"/>
            </a:lvl1pPr>
            <a:lvl2pPr marL="1435197" indent="0" algn="ctr">
              <a:buNone/>
              <a:defRPr sz="6278"/>
            </a:lvl2pPr>
            <a:lvl3pPr marL="2870393" indent="0" algn="ctr">
              <a:buNone/>
              <a:defRPr sz="5650"/>
            </a:lvl3pPr>
            <a:lvl4pPr marL="4305590" indent="0" algn="ctr">
              <a:buNone/>
              <a:defRPr sz="5023"/>
            </a:lvl4pPr>
            <a:lvl5pPr marL="5740786" indent="0" algn="ctr">
              <a:buNone/>
              <a:defRPr sz="5023"/>
            </a:lvl5pPr>
            <a:lvl6pPr marL="7175983" indent="0" algn="ctr">
              <a:buNone/>
              <a:defRPr sz="5023"/>
            </a:lvl6pPr>
            <a:lvl7pPr marL="8611179" indent="0" algn="ctr">
              <a:buNone/>
              <a:defRPr sz="5023"/>
            </a:lvl7pPr>
            <a:lvl8pPr marL="10046376" indent="0" algn="ctr">
              <a:buNone/>
              <a:defRPr sz="5023"/>
            </a:lvl8pPr>
            <a:lvl9pPr marL="11481572" indent="0" algn="ctr">
              <a:buNone/>
              <a:defRPr sz="5023"/>
            </a:lvl9pPr>
          </a:lstStyle>
          <a:p>
            <a:r>
              <a:rPr lang="de-DE"/>
              <a:t>Master-Untertitelformat bearbeiten</a:t>
            </a:r>
            <a:endParaRPr lang="en-US" dirty="0"/>
          </a:p>
        </p:txBody>
      </p:sp>
      <p:sp>
        <p:nvSpPr>
          <p:cNvPr id="4" name="Date Placeholder 3"/>
          <p:cNvSpPr>
            <a:spLocks noGrp="1"/>
          </p:cNvSpPr>
          <p:nvPr>
            <p:ph type="dt" sz="half" idx="10"/>
          </p:nvPr>
        </p:nvSpPr>
        <p:spPr/>
        <p:txBody>
          <a:bodyPr/>
          <a:lstStyle/>
          <a:p>
            <a:fld id="{165EFD37-DED0-804B-ADFF-C1BB484C0BC9}" type="datetimeFigureOut">
              <a:rPr lang="de-DE" smtClean="0"/>
              <a:pPr/>
              <a:t>19.05.21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4954602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65EFD37-DED0-804B-ADFF-C1BB484C0BC9}" type="datetimeFigureOut">
              <a:rPr lang="de-DE" smtClean="0"/>
              <a:pPr/>
              <a:t>19.05.21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2849292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958423" y="5367078"/>
            <a:ext cx="24756845" cy="8955085"/>
          </a:xfrm>
        </p:spPr>
        <p:txBody>
          <a:bodyPr anchor="b"/>
          <a:lstStyle>
            <a:lvl1pPr>
              <a:defRPr sz="18835"/>
            </a:lvl1pPr>
          </a:lstStyle>
          <a:p>
            <a:r>
              <a:rPr lang="de-DE"/>
              <a:t>Mastertitelformat bearbeiten</a:t>
            </a:r>
            <a:endParaRPr lang="en-US" dirty="0"/>
          </a:p>
        </p:txBody>
      </p:sp>
      <p:sp>
        <p:nvSpPr>
          <p:cNvPr id="3" name="Text Placeholder 2"/>
          <p:cNvSpPr>
            <a:spLocks noGrp="1"/>
          </p:cNvSpPr>
          <p:nvPr>
            <p:ph type="body" idx="1"/>
          </p:nvPr>
        </p:nvSpPr>
        <p:spPr>
          <a:xfrm>
            <a:off x="1958423" y="14406882"/>
            <a:ext cx="24756845" cy="4709268"/>
          </a:xfrm>
        </p:spPr>
        <p:txBody>
          <a:bodyPr/>
          <a:lstStyle>
            <a:lvl1pPr marL="0" indent="0">
              <a:buNone/>
              <a:defRPr sz="7534">
                <a:solidFill>
                  <a:schemeClr val="tx1"/>
                </a:solidFill>
              </a:defRPr>
            </a:lvl1pPr>
            <a:lvl2pPr marL="1435197" indent="0">
              <a:buNone/>
              <a:defRPr sz="6278">
                <a:solidFill>
                  <a:schemeClr val="tx1">
                    <a:tint val="75000"/>
                  </a:schemeClr>
                </a:solidFill>
              </a:defRPr>
            </a:lvl2pPr>
            <a:lvl3pPr marL="2870393" indent="0">
              <a:buNone/>
              <a:defRPr sz="5650">
                <a:solidFill>
                  <a:schemeClr val="tx1">
                    <a:tint val="75000"/>
                  </a:schemeClr>
                </a:solidFill>
              </a:defRPr>
            </a:lvl3pPr>
            <a:lvl4pPr marL="4305590" indent="0">
              <a:buNone/>
              <a:defRPr sz="5023">
                <a:solidFill>
                  <a:schemeClr val="tx1">
                    <a:tint val="75000"/>
                  </a:schemeClr>
                </a:solidFill>
              </a:defRPr>
            </a:lvl4pPr>
            <a:lvl5pPr marL="5740786" indent="0">
              <a:buNone/>
              <a:defRPr sz="5023">
                <a:solidFill>
                  <a:schemeClr val="tx1">
                    <a:tint val="75000"/>
                  </a:schemeClr>
                </a:solidFill>
              </a:defRPr>
            </a:lvl5pPr>
            <a:lvl6pPr marL="7175983" indent="0">
              <a:buNone/>
              <a:defRPr sz="5023">
                <a:solidFill>
                  <a:schemeClr val="tx1">
                    <a:tint val="75000"/>
                  </a:schemeClr>
                </a:solidFill>
              </a:defRPr>
            </a:lvl6pPr>
            <a:lvl7pPr marL="8611179" indent="0">
              <a:buNone/>
              <a:defRPr sz="5023">
                <a:solidFill>
                  <a:schemeClr val="tx1">
                    <a:tint val="75000"/>
                  </a:schemeClr>
                </a:solidFill>
              </a:defRPr>
            </a:lvl7pPr>
            <a:lvl8pPr marL="10046376" indent="0">
              <a:buNone/>
              <a:defRPr sz="5023">
                <a:solidFill>
                  <a:schemeClr val="tx1">
                    <a:tint val="75000"/>
                  </a:schemeClr>
                </a:solidFill>
              </a:defRPr>
            </a:lvl8pPr>
            <a:lvl9pPr marL="11481572" indent="0">
              <a:buNone/>
              <a:defRPr sz="5023">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165EFD37-DED0-804B-ADFF-C1BB484C0BC9}" type="datetimeFigureOut">
              <a:rPr lang="de-DE" smtClean="0"/>
              <a:pPr/>
              <a:t>19.05.21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1736997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973372" y="5730857"/>
            <a:ext cx="12199025" cy="136593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14531191" y="5730857"/>
            <a:ext cx="12199025" cy="13659374"/>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165EFD37-DED0-804B-ADFF-C1BB484C0BC9}" type="datetimeFigureOut">
              <a:rPr lang="de-DE" smtClean="0"/>
              <a:pPr/>
              <a:t>19.05.21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9274031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a:xfrm>
            <a:off x="1977110" y="1146176"/>
            <a:ext cx="24756845" cy="4161102"/>
          </a:xfrm>
        </p:spPr>
        <p:txBody>
          <a:bodyPr/>
          <a:lstStyle/>
          <a:p>
            <a:r>
              <a:rPr lang="de-DE"/>
              <a:t>Mastertitelformat bearbeiten</a:t>
            </a:r>
            <a:endParaRPr lang="en-US" dirty="0"/>
          </a:p>
        </p:txBody>
      </p:sp>
      <p:sp>
        <p:nvSpPr>
          <p:cNvPr id="3" name="Text Placeholder 2"/>
          <p:cNvSpPr>
            <a:spLocks noGrp="1"/>
          </p:cNvSpPr>
          <p:nvPr>
            <p:ph type="body" idx="1"/>
          </p:nvPr>
        </p:nvSpPr>
        <p:spPr>
          <a:xfrm>
            <a:off x="1977114" y="5277373"/>
            <a:ext cx="12142961" cy="2586359"/>
          </a:xfrm>
        </p:spPr>
        <p:txBody>
          <a:bodyPr anchor="b"/>
          <a:lstStyle>
            <a:lvl1pPr marL="0" indent="0">
              <a:buNone/>
              <a:defRPr sz="7534" b="1"/>
            </a:lvl1pPr>
            <a:lvl2pPr marL="1435197" indent="0">
              <a:buNone/>
              <a:defRPr sz="6278" b="1"/>
            </a:lvl2pPr>
            <a:lvl3pPr marL="2870393" indent="0">
              <a:buNone/>
              <a:defRPr sz="5650" b="1"/>
            </a:lvl3pPr>
            <a:lvl4pPr marL="4305590" indent="0">
              <a:buNone/>
              <a:defRPr sz="5023" b="1"/>
            </a:lvl4pPr>
            <a:lvl5pPr marL="5740786" indent="0">
              <a:buNone/>
              <a:defRPr sz="5023" b="1"/>
            </a:lvl5pPr>
            <a:lvl6pPr marL="7175983" indent="0">
              <a:buNone/>
              <a:defRPr sz="5023" b="1"/>
            </a:lvl6pPr>
            <a:lvl7pPr marL="8611179" indent="0">
              <a:buNone/>
              <a:defRPr sz="5023" b="1"/>
            </a:lvl7pPr>
            <a:lvl8pPr marL="10046376" indent="0">
              <a:buNone/>
              <a:defRPr sz="5023" b="1"/>
            </a:lvl8pPr>
            <a:lvl9pPr marL="11481572" indent="0">
              <a:buNone/>
              <a:defRPr sz="5023" b="1"/>
            </a:lvl9pPr>
          </a:lstStyle>
          <a:p>
            <a:pPr lvl="0"/>
            <a:r>
              <a:rPr lang="de-DE"/>
              <a:t>Mastertextformat bearbeiten</a:t>
            </a:r>
          </a:p>
        </p:txBody>
      </p:sp>
      <p:sp>
        <p:nvSpPr>
          <p:cNvPr id="4" name="Content Placeholder 3"/>
          <p:cNvSpPr>
            <a:spLocks noGrp="1"/>
          </p:cNvSpPr>
          <p:nvPr>
            <p:ph sz="half" idx="2"/>
          </p:nvPr>
        </p:nvSpPr>
        <p:spPr>
          <a:xfrm>
            <a:off x="1977114" y="7863732"/>
            <a:ext cx="12142961" cy="1156636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14531193" y="5277373"/>
            <a:ext cx="12202764" cy="2586359"/>
          </a:xfrm>
        </p:spPr>
        <p:txBody>
          <a:bodyPr anchor="b"/>
          <a:lstStyle>
            <a:lvl1pPr marL="0" indent="0">
              <a:buNone/>
              <a:defRPr sz="7534" b="1"/>
            </a:lvl1pPr>
            <a:lvl2pPr marL="1435197" indent="0">
              <a:buNone/>
              <a:defRPr sz="6278" b="1"/>
            </a:lvl2pPr>
            <a:lvl3pPr marL="2870393" indent="0">
              <a:buNone/>
              <a:defRPr sz="5650" b="1"/>
            </a:lvl3pPr>
            <a:lvl4pPr marL="4305590" indent="0">
              <a:buNone/>
              <a:defRPr sz="5023" b="1"/>
            </a:lvl4pPr>
            <a:lvl5pPr marL="5740786" indent="0">
              <a:buNone/>
              <a:defRPr sz="5023" b="1"/>
            </a:lvl5pPr>
            <a:lvl6pPr marL="7175983" indent="0">
              <a:buNone/>
              <a:defRPr sz="5023" b="1"/>
            </a:lvl6pPr>
            <a:lvl7pPr marL="8611179" indent="0">
              <a:buNone/>
              <a:defRPr sz="5023" b="1"/>
            </a:lvl7pPr>
            <a:lvl8pPr marL="10046376" indent="0">
              <a:buNone/>
              <a:defRPr sz="5023" b="1"/>
            </a:lvl8pPr>
            <a:lvl9pPr marL="11481572" indent="0">
              <a:buNone/>
              <a:defRPr sz="5023" b="1"/>
            </a:lvl9pPr>
          </a:lstStyle>
          <a:p>
            <a:pPr lvl="0"/>
            <a:r>
              <a:rPr lang="de-DE"/>
              <a:t>Mastertextformat bearbeiten</a:t>
            </a:r>
          </a:p>
        </p:txBody>
      </p:sp>
      <p:sp>
        <p:nvSpPr>
          <p:cNvPr id="6" name="Content Placeholder 5"/>
          <p:cNvSpPr>
            <a:spLocks noGrp="1"/>
          </p:cNvSpPr>
          <p:nvPr>
            <p:ph sz="quarter" idx="4"/>
          </p:nvPr>
        </p:nvSpPr>
        <p:spPr>
          <a:xfrm>
            <a:off x="14531193" y="7863732"/>
            <a:ext cx="12202764" cy="11566366"/>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165EFD37-DED0-804B-ADFF-C1BB484C0BC9}" type="datetimeFigureOut">
              <a:rPr lang="de-DE" smtClean="0"/>
              <a:pPr/>
              <a:t>19.05.21</a:t>
            </a:fld>
            <a:endParaRPr lang="de-DE"/>
          </a:p>
        </p:txBody>
      </p:sp>
      <p:sp>
        <p:nvSpPr>
          <p:cNvPr id="8" name="Footer Placeholder 7"/>
          <p:cNvSpPr>
            <a:spLocks noGrp="1"/>
          </p:cNvSpPr>
          <p:nvPr>
            <p:ph type="ftr" sz="quarter" idx="11"/>
          </p:nvPr>
        </p:nvSpPr>
        <p:spPr/>
        <p:txBody>
          <a:bodyPr/>
          <a:lstStyle/>
          <a:p>
            <a:endParaRPr lang="de-DE"/>
          </a:p>
        </p:txBody>
      </p:sp>
      <p:sp>
        <p:nvSpPr>
          <p:cNvPr id="9" name="Slide Number Placeholder 8"/>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169188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Date Placeholder 2"/>
          <p:cNvSpPr>
            <a:spLocks noGrp="1"/>
          </p:cNvSpPr>
          <p:nvPr>
            <p:ph type="dt" sz="half" idx="10"/>
          </p:nvPr>
        </p:nvSpPr>
        <p:spPr/>
        <p:txBody>
          <a:bodyPr/>
          <a:lstStyle/>
          <a:p>
            <a:fld id="{165EFD37-DED0-804B-ADFF-C1BB484C0BC9}" type="datetimeFigureOut">
              <a:rPr lang="de-DE" smtClean="0"/>
              <a:pPr/>
              <a:t>19.05.21</a:t>
            </a:fld>
            <a:endParaRPr lang="de-DE"/>
          </a:p>
        </p:txBody>
      </p:sp>
      <p:sp>
        <p:nvSpPr>
          <p:cNvPr id="4" name="Footer Placeholder 3"/>
          <p:cNvSpPr>
            <a:spLocks noGrp="1"/>
          </p:cNvSpPr>
          <p:nvPr>
            <p:ph type="ftr" sz="quarter" idx="11"/>
          </p:nvPr>
        </p:nvSpPr>
        <p:spPr/>
        <p:txBody>
          <a:bodyPr/>
          <a:lstStyle/>
          <a:p>
            <a:endParaRPr lang="de-DE"/>
          </a:p>
        </p:txBody>
      </p:sp>
      <p:sp>
        <p:nvSpPr>
          <p:cNvPr id="5" name="Slide Number Placeholder 4"/>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1863805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5EFD37-DED0-804B-ADFF-C1BB484C0BC9}" type="datetimeFigureOut">
              <a:rPr lang="de-DE" smtClean="0"/>
              <a:pPr/>
              <a:t>19.05.21</a:t>
            </a:fld>
            <a:endParaRPr lang="de-DE"/>
          </a:p>
        </p:txBody>
      </p:sp>
      <p:sp>
        <p:nvSpPr>
          <p:cNvPr id="3" name="Footer Placeholder 2"/>
          <p:cNvSpPr>
            <a:spLocks noGrp="1"/>
          </p:cNvSpPr>
          <p:nvPr>
            <p:ph type="ftr" sz="quarter" idx="11"/>
          </p:nvPr>
        </p:nvSpPr>
        <p:spPr/>
        <p:txBody>
          <a:bodyPr/>
          <a:lstStyle/>
          <a:p>
            <a:endParaRPr lang="de-DE"/>
          </a:p>
        </p:txBody>
      </p:sp>
      <p:sp>
        <p:nvSpPr>
          <p:cNvPr id="4" name="Slide Number Placeholder 3"/>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39591268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977110" y="1435206"/>
            <a:ext cx="9257654" cy="5023221"/>
          </a:xfrm>
        </p:spPr>
        <p:txBody>
          <a:bodyPr anchor="b"/>
          <a:lstStyle>
            <a:lvl1pPr>
              <a:defRPr sz="10045"/>
            </a:lvl1pPr>
          </a:lstStyle>
          <a:p>
            <a:r>
              <a:rPr lang="de-DE"/>
              <a:t>Mastertitelformat bearbeiten</a:t>
            </a:r>
            <a:endParaRPr lang="en-US" dirty="0"/>
          </a:p>
        </p:txBody>
      </p:sp>
      <p:sp>
        <p:nvSpPr>
          <p:cNvPr id="3" name="Content Placeholder 2"/>
          <p:cNvSpPr>
            <a:spLocks noGrp="1"/>
          </p:cNvSpPr>
          <p:nvPr>
            <p:ph idx="1"/>
          </p:nvPr>
        </p:nvSpPr>
        <p:spPr>
          <a:xfrm>
            <a:off x="12202764" y="3099651"/>
            <a:ext cx="14531191" cy="15298896"/>
          </a:xfrm>
        </p:spPr>
        <p:txBody>
          <a:bodyPr/>
          <a:lstStyle>
            <a:lvl1pPr>
              <a:defRPr sz="10045"/>
            </a:lvl1pPr>
            <a:lvl2pPr>
              <a:defRPr sz="8789"/>
            </a:lvl2pPr>
            <a:lvl3pPr>
              <a:defRPr sz="7534"/>
            </a:lvl3pPr>
            <a:lvl4pPr>
              <a:defRPr sz="6278"/>
            </a:lvl4pPr>
            <a:lvl5pPr>
              <a:defRPr sz="6278"/>
            </a:lvl5pPr>
            <a:lvl6pPr>
              <a:defRPr sz="6278"/>
            </a:lvl6pPr>
            <a:lvl7pPr>
              <a:defRPr sz="6278"/>
            </a:lvl7pPr>
            <a:lvl8pPr>
              <a:defRPr sz="6278"/>
            </a:lvl8pPr>
            <a:lvl9pPr>
              <a:defRPr sz="6278"/>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a:xfrm>
            <a:off x="1977110" y="6458426"/>
            <a:ext cx="9257654" cy="11965034"/>
          </a:xfrm>
        </p:spPr>
        <p:txBody>
          <a:bodyPr/>
          <a:lstStyle>
            <a:lvl1pPr marL="0" indent="0">
              <a:buNone/>
              <a:defRPr sz="5023"/>
            </a:lvl1pPr>
            <a:lvl2pPr marL="1435197" indent="0">
              <a:buNone/>
              <a:defRPr sz="4395"/>
            </a:lvl2pPr>
            <a:lvl3pPr marL="2870393" indent="0">
              <a:buNone/>
              <a:defRPr sz="3767"/>
            </a:lvl3pPr>
            <a:lvl4pPr marL="4305590" indent="0">
              <a:buNone/>
              <a:defRPr sz="3139"/>
            </a:lvl4pPr>
            <a:lvl5pPr marL="5740786" indent="0">
              <a:buNone/>
              <a:defRPr sz="3139"/>
            </a:lvl5pPr>
            <a:lvl6pPr marL="7175983" indent="0">
              <a:buNone/>
              <a:defRPr sz="3139"/>
            </a:lvl6pPr>
            <a:lvl7pPr marL="8611179" indent="0">
              <a:buNone/>
              <a:defRPr sz="3139"/>
            </a:lvl7pPr>
            <a:lvl8pPr marL="10046376" indent="0">
              <a:buNone/>
              <a:defRPr sz="3139"/>
            </a:lvl8pPr>
            <a:lvl9pPr marL="11481572" indent="0">
              <a:buNone/>
              <a:defRPr sz="3139"/>
            </a:lvl9pPr>
          </a:lstStyle>
          <a:p>
            <a:pPr lvl="0"/>
            <a:r>
              <a:rPr lang="de-DE"/>
              <a:t>Mastertextformat bearbeiten</a:t>
            </a:r>
          </a:p>
        </p:txBody>
      </p:sp>
      <p:sp>
        <p:nvSpPr>
          <p:cNvPr id="5" name="Date Placeholder 4"/>
          <p:cNvSpPr>
            <a:spLocks noGrp="1"/>
          </p:cNvSpPr>
          <p:nvPr>
            <p:ph type="dt" sz="half" idx="10"/>
          </p:nvPr>
        </p:nvSpPr>
        <p:spPr/>
        <p:txBody>
          <a:bodyPr/>
          <a:lstStyle/>
          <a:p>
            <a:fld id="{165EFD37-DED0-804B-ADFF-C1BB484C0BC9}" type="datetimeFigureOut">
              <a:rPr lang="de-DE" smtClean="0"/>
              <a:pPr/>
              <a:t>19.05.21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9253835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le 1"/>
          <p:cNvSpPr>
            <a:spLocks noGrp="1"/>
          </p:cNvSpPr>
          <p:nvPr>
            <p:ph type="title"/>
          </p:nvPr>
        </p:nvSpPr>
        <p:spPr>
          <a:xfrm>
            <a:off x="1977110" y="1435206"/>
            <a:ext cx="9257654" cy="5023221"/>
          </a:xfrm>
        </p:spPr>
        <p:txBody>
          <a:bodyPr anchor="b"/>
          <a:lstStyle>
            <a:lvl1pPr>
              <a:defRPr sz="10045"/>
            </a:lvl1pPr>
          </a:lstStyle>
          <a:p>
            <a:r>
              <a:rPr lang="de-DE"/>
              <a:t>Mastertitelformat bearbeiten</a:t>
            </a:r>
            <a:endParaRPr lang="en-US" dirty="0"/>
          </a:p>
        </p:txBody>
      </p:sp>
      <p:sp>
        <p:nvSpPr>
          <p:cNvPr id="3" name="Picture Placeholder 2"/>
          <p:cNvSpPr>
            <a:spLocks noGrp="1" noChangeAspect="1"/>
          </p:cNvSpPr>
          <p:nvPr>
            <p:ph type="pic" idx="1"/>
          </p:nvPr>
        </p:nvSpPr>
        <p:spPr>
          <a:xfrm>
            <a:off x="12202764" y="3099651"/>
            <a:ext cx="14531191" cy="15298896"/>
          </a:xfrm>
        </p:spPr>
        <p:txBody>
          <a:bodyPr anchor="t"/>
          <a:lstStyle>
            <a:lvl1pPr marL="0" indent="0">
              <a:buNone/>
              <a:defRPr sz="10045"/>
            </a:lvl1pPr>
            <a:lvl2pPr marL="1435197" indent="0">
              <a:buNone/>
              <a:defRPr sz="8789"/>
            </a:lvl2pPr>
            <a:lvl3pPr marL="2870393" indent="0">
              <a:buNone/>
              <a:defRPr sz="7534"/>
            </a:lvl3pPr>
            <a:lvl4pPr marL="4305590" indent="0">
              <a:buNone/>
              <a:defRPr sz="6278"/>
            </a:lvl4pPr>
            <a:lvl5pPr marL="5740786" indent="0">
              <a:buNone/>
              <a:defRPr sz="6278"/>
            </a:lvl5pPr>
            <a:lvl6pPr marL="7175983" indent="0">
              <a:buNone/>
              <a:defRPr sz="6278"/>
            </a:lvl6pPr>
            <a:lvl7pPr marL="8611179" indent="0">
              <a:buNone/>
              <a:defRPr sz="6278"/>
            </a:lvl7pPr>
            <a:lvl8pPr marL="10046376" indent="0">
              <a:buNone/>
              <a:defRPr sz="6278"/>
            </a:lvl8pPr>
            <a:lvl9pPr marL="11481572" indent="0">
              <a:buNone/>
              <a:defRPr sz="6278"/>
            </a:lvl9pPr>
          </a:lstStyle>
          <a:p>
            <a:r>
              <a:rPr lang="de-DE"/>
              <a:t>Bild durch Klicken auf Symbol hinzufügen</a:t>
            </a:r>
            <a:endParaRPr lang="en-US" dirty="0"/>
          </a:p>
        </p:txBody>
      </p:sp>
      <p:sp>
        <p:nvSpPr>
          <p:cNvPr id="4" name="Text Placeholder 3"/>
          <p:cNvSpPr>
            <a:spLocks noGrp="1"/>
          </p:cNvSpPr>
          <p:nvPr>
            <p:ph type="body" sz="half" idx="2"/>
          </p:nvPr>
        </p:nvSpPr>
        <p:spPr>
          <a:xfrm>
            <a:off x="1977110" y="6458426"/>
            <a:ext cx="9257654" cy="11965034"/>
          </a:xfrm>
        </p:spPr>
        <p:txBody>
          <a:bodyPr/>
          <a:lstStyle>
            <a:lvl1pPr marL="0" indent="0">
              <a:buNone/>
              <a:defRPr sz="5023"/>
            </a:lvl1pPr>
            <a:lvl2pPr marL="1435197" indent="0">
              <a:buNone/>
              <a:defRPr sz="4395"/>
            </a:lvl2pPr>
            <a:lvl3pPr marL="2870393" indent="0">
              <a:buNone/>
              <a:defRPr sz="3767"/>
            </a:lvl3pPr>
            <a:lvl4pPr marL="4305590" indent="0">
              <a:buNone/>
              <a:defRPr sz="3139"/>
            </a:lvl4pPr>
            <a:lvl5pPr marL="5740786" indent="0">
              <a:buNone/>
              <a:defRPr sz="3139"/>
            </a:lvl5pPr>
            <a:lvl6pPr marL="7175983" indent="0">
              <a:buNone/>
              <a:defRPr sz="3139"/>
            </a:lvl6pPr>
            <a:lvl7pPr marL="8611179" indent="0">
              <a:buNone/>
              <a:defRPr sz="3139"/>
            </a:lvl7pPr>
            <a:lvl8pPr marL="10046376" indent="0">
              <a:buNone/>
              <a:defRPr sz="3139"/>
            </a:lvl8pPr>
            <a:lvl9pPr marL="11481572" indent="0">
              <a:buNone/>
              <a:defRPr sz="3139"/>
            </a:lvl9pPr>
          </a:lstStyle>
          <a:p>
            <a:pPr lvl="0"/>
            <a:r>
              <a:rPr lang="de-DE"/>
              <a:t>Mastertextformat bearbeiten</a:t>
            </a:r>
          </a:p>
        </p:txBody>
      </p:sp>
      <p:sp>
        <p:nvSpPr>
          <p:cNvPr id="5" name="Date Placeholder 4"/>
          <p:cNvSpPr>
            <a:spLocks noGrp="1"/>
          </p:cNvSpPr>
          <p:nvPr>
            <p:ph type="dt" sz="half" idx="10"/>
          </p:nvPr>
        </p:nvSpPr>
        <p:spPr/>
        <p:txBody>
          <a:bodyPr/>
          <a:lstStyle/>
          <a:p>
            <a:fld id="{165EFD37-DED0-804B-ADFF-C1BB484C0BC9}" type="datetimeFigureOut">
              <a:rPr lang="de-DE" smtClean="0"/>
              <a:pPr/>
              <a:t>19.05.21</a:t>
            </a:fld>
            <a:endParaRPr lang="de-DE"/>
          </a:p>
        </p:txBody>
      </p:sp>
      <p:sp>
        <p:nvSpPr>
          <p:cNvPr id="6" name="Footer Placeholder 5"/>
          <p:cNvSpPr>
            <a:spLocks noGrp="1"/>
          </p:cNvSpPr>
          <p:nvPr>
            <p:ph type="ftr" sz="quarter" idx="11"/>
          </p:nvPr>
        </p:nvSpPr>
        <p:spPr/>
        <p:txBody>
          <a:bodyPr/>
          <a:lstStyle/>
          <a:p>
            <a:endParaRPr lang="de-DE"/>
          </a:p>
        </p:txBody>
      </p:sp>
      <p:sp>
        <p:nvSpPr>
          <p:cNvPr id="7" name="Slide Number Placeholder 6"/>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145171376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Vertical Text Placeholder 2"/>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65EFD37-DED0-804B-ADFF-C1BB484C0BC9}" type="datetimeFigureOut">
              <a:rPr lang="de-DE" smtClean="0"/>
              <a:pPr/>
              <a:t>19.05.21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10080282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0541007" y="1146172"/>
            <a:ext cx="6189211" cy="18244059"/>
          </a:xfrm>
        </p:spPr>
        <p:txBody>
          <a:bodyPr vert="eaVert"/>
          <a:lstStyle/>
          <a:p>
            <a:r>
              <a:rPr lang="de-DE"/>
              <a:t>Mastertitelformat bearbeiten</a:t>
            </a:r>
            <a:endParaRPr lang="en-US" dirty="0"/>
          </a:p>
        </p:txBody>
      </p:sp>
      <p:sp>
        <p:nvSpPr>
          <p:cNvPr id="3" name="Vertical Text Placeholder 2"/>
          <p:cNvSpPr>
            <a:spLocks noGrp="1"/>
          </p:cNvSpPr>
          <p:nvPr>
            <p:ph type="body" orient="vert" idx="1"/>
          </p:nvPr>
        </p:nvSpPr>
        <p:spPr>
          <a:xfrm>
            <a:off x="1973373" y="1146172"/>
            <a:ext cx="18208839" cy="18244059"/>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65EFD37-DED0-804B-ADFF-C1BB484C0BC9}" type="datetimeFigureOut">
              <a:rPr lang="de-DE" smtClean="0"/>
              <a:pPr/>
              <a:t>19.05.21</a:t>
            </a:fld>
            <a:endParaRPr lang="de-DE"/>
          </a:p>
        </p:txBody>
      </p:sp>
      <p:sp>
        <p:nvSpPr>
          <p:cNvPr id="5" name="Footer Placeholder 4"/>
          <p:cNvSpPr>
            <a:spLocks noGrp="1"/>
          </p:cNvSpPr>
          <p:nvPr>
            <p:ph type="ftr" sz="quarter" idx="11"/>
          </p:nvPr>
        </p:nvSpPr>
        <p:spPr/>
        <p:txBody>
          <a:bodyPr/>
          <a:lstStyle/>
          <a:p>
            <a:endParaRPr lang="de-DE"/>
          </a:p>
        </p:txBody>
      </p:sp>
      <p:sp>
        <p:nvSpPr>
          <p:cNvPr id="6" name="Slide Number Placeholder 5"/>
          <p:cNvSpPr>
            <a:spLocks noGrp="1"/>
          </p:cNvSpPr>
          <p:nvPr>
            <p:ph type="sldNum" sz="quarter" idx="12"/>
          </p:nvPr>
        </p:nvSpPr>
        <p:spPr/>
        <p:txBody>
          <a:bodyPr/>
          <a:lstStyle/>
          <a:p>
            <a:fld id="{1670DE4E-8028-1A49-A861-A8F127E5F952}" type="slidenum">
              <a:rPr lang="de-DE" smtClean="0"/>
              <a:pPr/>
              <a:t>‹Nr.›</a:t>
            </a:fld>
            <a:endParaRPr lang="de-DE"/>
          </a:p>
        </p:txBody>
      </p:sp>
    </p:spTree>
    <p:extLst>
      <p:ext uri="{BB962C8B-B14F-4D97-AF65-F5344CB8AC3E}">
        <p14:creationId xmlns:p14="http://schemas.microsoft.com/office/powerpoint/2010/main" val="28235112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973372" y="1146176"/>
            <a:ext cx="24756845" cy="4161102"/>
          </a:xfrm>
          <a:prstGeom prst="rect">
            <a:avLst/>
          </a:prstGeom>
        </p:spPr>
        <p:txBody>
          <a:bodyPr vert="horz" lIns="91440" tIns="45720" rIns="91440" bIns="45720" rtlCol="0" anchor="ctr">
            <a:normAutofit/>
          </a:bodyPr>
          <a:lstStyle/>
          <a:p>
            <a:r>
              <a:rPr lang="de-DE"/>
              <a:t>Mastertitelformat bearbeiten</a:t>
            </a:r>
            <a:endParaRPr lang="en-US" dirty="0"/>
          </a:p>
        </p:txBody>
      </p:sp>
      <p:sp>
        <p:nvSpPr>
          <p:cNvPr id="3" name="Text Placeholder 2"/>
          <p:cNvSpPr>
            <a:spLocks noGrp="1"/>
          </p:cNvSpPr>
          <p:nvPr>
            <p:ph type="body" idx="1"/>
          </p:nvPr>
        </p:nvSpPr>
        <p:spPr>
          <a:xfrm>
            <a:off x="1973372" y="5730857"/>
            <a:ext cx="24756845" cy="13659374"/>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973372" y="19953353"/>
            <a:ext cx="6458307" cy="1146171"/>
          </a:xfrm>
          <a:prstGeom prst="rect">
            <a:avLst/>
          </a:prstGeom>
        </p:spPr>
        <p:txBody>
          <a:bodyPr vert="horz" lIns="91440" tIns="45720" rIns="91440" bIns="45720" rtlCol="0" anchor="ctr"/>
          <a:lstStyle>
            <a:lvl1pPr algn="l">
              <a:defRPr sz="3767">
                <a:solidFill>
                  <a:schemeClr val="tx1">
                    <a:tint val="75000"/>
                  </a:schemeClr>
                </a:solidFill>
              </a:defRPr>
            </a:lvl1pPr>
          </a:lstStyle>
          <a:p>
            <a:fld id="{165EFD37-DED0-804B-ADFF-C1BB484C0BC9}" type="datetimeFigureOut">
              <a:rPr lang="de-DE" smtClean="0"/>
              <a:pPr/>
              <a:t>19.05.21</a:t>
            </a:fld>
            <a:endParaRPr lang="de-DE"/>
          </a:p>
        </p:txBody>
      </p:sp>
      <p:sp>
        <p:nvSpPr>
          <p:cNvPr id="5" name="Footer Placeholder 4"/>
          <p:cNvSpPr>
            <a:spLocks noGrp="1"/>
          </p:cNvSpPr>
          <p:nvPr>
            <p:ph type="ftr" sz="quarter" idx="3"/>
          </p:nvPr>
        </p:nvSpPr>
        <p:spPr>
          <a:xfrm>
            <a:off x="9508064" y="19953353"/>
            <a:ext cx="9687461" cy="1146171"/>
          </a:xfrm>
          <a:prstGeom prst="rect">
            <a:avLst/>
          </a:prstGeom>
        </p:spPr>
        <p:txBody>
          <a:bodyPr vert="horz" lIns="91440" tIns="45720" rIns="91440" bIns="45720" rtlCol="0" anchor="ctr"/>
          <a:lstStyle>
            <a:lvl1pPr algn="ctr">
              <a:defRPr sz="3767">
                <a:solidFill>
                  <a:schemeClr val="tx1">
                    <a:tint val="75000"/>
                  </a:schemeClr>
                </a:solidFill>
              </a:defRPr>
            </a:lvl1pPr>
          </a:lstStyle>
          <a:p>
            <a:endParaRPr lang="de-DE"/>
          </a:p>
        </p:txBody>
      </p:sp>
      <p:sp>
        <p:nvSpPr>
          <p:cNvPr id="6" name="Slide Number Placeholder 5"/>
          <p:cNvSpPr>
            <a:spLocks noGrp="1"/>
          </p:cNvSpPr>
          <p:nvPr>
            <p:ph type="sldNum" sz="quarter" idx="4"/>
          </p:nvPr>
        </p:nvSpPr>
        <p:spPr>
          <a:xfrm>
            <a:off x="20271909" y="19953353"/>
            <a:ext cx="6458307" cy="1146171"/>
          </a:xfrm>
          <a:prstGeom prst="rect">
            <a:avLst/>
          </a:prstGeom>
        </p:spPr>
        <p:txBody>
          <a:bodyPr vert="horz" lIns="91440" tIns="45720" rIns="91440" bIns="45720" rtlCol="0" anchor="ctr"/>
          <a:lstStyle>
            <a:lvl1pPr algn="r">
              <a:defRPr sz="3767">
                <a:solidFill>
                  <a:schemeClr val="tx1">
                    <a:tint val="75000"/>
                  </a:schemeClr>
                </a:solidFill>
              </a:defRPr>
            </a:lvl1pPr>
          </a:lstStyle>
          <a:p>
            <a:fld id="{1670DE4E-8028-1A49-A861-A8F127E5F952}" type="slidenum">
              <a:rPr lang="de-DE" smtClean="0"/>
              <a:pPr/>
              <a:t>‹Nr.›</a:t>
            </a:fld>
            <a:endParaRPr lang="de-DE"/>
          </a:p>
        </p:txBody>
      </p:sp>
    </p:spTree>
    <p:extLst>
      <p:ext uri="{BB962C8B-B14F-4D97-AF65-F5344CB8AC3E}">
        <p14:creationId xmlns:p14="http://schemas.microsoft.com/office/powerpoint/2010/main" val="257720557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2870393" rtl="0" eaLnBrk="1" latinLnBrk="0" hangingPunct="1">
        <a:lnSpc>
          <a:spcPct val="90000"/>
        </a:lnSpc>
        <a:spcBef>
          <a:spcPct val="0"/>
        </a:spcBef>
        <a:buNone/>
        <a:defRPr sz="13812" kern="1200">
          <a:solidFill>
            <a:schemeClr val="tx1"/>
          </a:solidFill>
          <a:latin typeface="+mj-lt"/>
          <a:ea typeface="+mj-ea"/>
          <a:cs typeface="+mj-cs"/>
        </a:defRPr>
      </a:lvl1pPr>
    </p:titleStyle>
    <p:bodyStyle>
      <a:lvl1pPr marL="717598" indent="-717598" algn="l" defTabSz="2870393" rtl="0" eaLnBrk="1" latinLnBrk="0" hangingPunct="1">
        <a:lnSpc>
          <a:spcPct val="90000"/>
        </a:lnSpc>
        <a:spcBef>
          <a:spcPts val="3139"/>
        </a:spcBef>
        <a:buFont typeface="Arial" panose="020B0604020202020204" pitchFamily="34" charset="0"/>
        <a:buChar char="•"/>
        <a:defRPr sz="8789" kern="1200">
          <a:solidFill>
            <a:schemeClr val="tx1"/>
          </a:solidFill>
          <a:latin typeface="+mn-lt"/>
          <a:ea typeface="+mn-ea"/>
          <a:cs typeface="+mn-cs"/>
        </a:defRPr>
      </a:lvl1pPr>
      <a:lvl2pPr marL="2152795" indent="-717598" algn="l" defTabSz="2870393" rtl="0" eaLnBrk="1" latinLnBrk="0" hangingPunct="1">
        <a:lnSpc>
          <a:spcPct val="90000"/>
        </a:lnSpc>
        <a:spcBef>
          <a:spcPts val="1570"/>
        </a:spcBef>
        <a:buFont typeface="Arial" panose="020B0604020202020204" pitchFamily="34" charset="0"/>
        <a:buChar char="•"/>
        <a:defRPr sz="7534" kern="1200">
          <a:solidFill>
            <a:schemeClr val="tx1"/>
          </a:solidFill>
          <a:latin typeface="+mn-lt"/>
          <a:ea typeface="+mn-ea"/>
          <a:cs typeface="+mn-cs"/>
        </a:defRPr>
      </a:lvl2pPr>
      <a:lvl3pPr marL="3587991" indent="-717598" algn="l" defTabSz="2870393" rtl="0" eaLnBrk="1" latinLnBrk="0" hangingPunct="1">
        <a:lnSpc>
          <a:spcPct val="90000"/>
        </a:lnSpc>
        <a:spcBef>
          <a:spcPts val="1570"/>
        </a:spcBef>
        <a:buFont typeface="Arial" panose="020B0604020202020204" pitchFamily="34" charset="0"/>
        <a:buChar char="•"/>
        <a:defRPr sz="6278" kern="1200">
          <a:solidFill>
            <a:schemeClr val="tx1"/>
          </a:solidFill>
          <a:latin typeface="+mn-lt"/>
          <a:ea typeface="+mn-ea"/>
          <a:cs typeface="+mn-cs"/>
        </a:defRPr>
      </a:lvl3pPr>
      <a:lvl4pPr marL="5023188"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4pPr>
      <a:lvl5pPr marL="6458384"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5pPr>
      <a:lvl6pPr marL="7893581"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6pPr>
      <a:lvl7pPr marL="9328777"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7pPr>
      <a:lvl8pPr marL="10763974"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8pPr>
      <a:lvl9pPr marL="12199170"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9pPr>
    </p:bodyStyle>
    <p:otherStyle>
      <a:defPPr>
        <a:defRPr lang="en-US"/>
      </a:defPPr>
      <a:lvl1pPr marL="0" algn="l" defTabSz="2870393" rtl="0" eaLnBrk="1" latinLnBrk="0" hangingPunct="1">
        <a:defRPr sz="5650" kern="1200">
          <a:solidFill>
            <a:schemeClr val="tx1"/>
          </a:solidFill>
          <a:latin typeface="+mn-lt"/>
          <a:ea typeface="+mn-ea"/>
          <a:cs typeface="+mn-cs"/>
        </a:defRPr>
      </a:lvl1pPr>
      <a:lvl2pPr marL="1435197" algn="l" defTabSz="2870393" rtl="0" eaLnBrk="1" latinLnBrk="0" hangingPunct="1">
        <a:defRPr sz="5650" kern="1200">
          <a:solidFill>
            <a:schemeClr val="tx1"/>
          </a:solidFill>
          <a:latin typeface="+mn-lt"/>
          <a:ea typeface="+mn-ea"/>
          <a:cs typeface="+mn-cs"/>
        </a:defRPr>
      </a:lvl2pPr>
      <a:lvl3pPr marL="2870393" algn="l" defTabSz="2870393" rtl="0" eaLnBrk="1" latinLnBrk="0" hangingPunct="1">
        <a:defRPr sz="5650" kern="1200">
          <a:solidFill>
            <a:schemeClr val="tx1"/>
          </a:solidFill>
          <a:latin typeface="+mn-lt"/>
          <a:ea typeface="+mn-ea"/>
          <a:cs typeface="+mn-cs"/>
        </a:defRPr>
      </a:lvl3pPr>
      <a:lvl4pPr marL="4305590" algn="l" defTabSz="2870393" rtl="0" eaLnBrk="1" latinLnBrk="0" hangingPunct="1">
        <a:defRPr sz="5650" kern="1200">
          <a:solidFill>
            <a:schemeClr val="tx1"/>
          </a:solidFill>
          <a:latin typeface="+mn-lt"/>
          <a:ea typeface="+mn-ea"/>
          <a:cs typeface="+mn-cs"/>
        </a:defRPr>
      </a:lvl4pPr>
      <a:lvl5pPr marL="5740786" algn="l" defTabSz="2870393" rtl="0" eaLnBrk="1" latinLnBrk="0" hangingPunct="1">
        <a:defRPr sz="5650" kern="1200">
          <a:solidFill>
            <a:schemeClr val="tx1"/>
          </a:solidFill>
          <a:latin typeface="+mn-lt"/>
          <a:ea typeface="+mn-ea"/>
          <a:cs typeface="+mn-cs"/>
        </a:defRPr>
      </a:lvl5pPr>
      <a:lvl6pPr marL="7175983" algn="l" defTabSz="2870393" rtl="0" eaLnBrk="1" latinLnBrk="0" hangingPunct="1">
        <a:defRPr sz="5650" kern="1200">
          <a:solidFill>
            <a:schemeClr val="tx1"/>
          </a:solidFill>
          <a:latin typeface="+mn-lt"/>
          <a:ea typeface="+mn-ea"/>
          <a:cs typeface="+mn-cs"/>
        </a:defRPr>
      </a:lvl6pPr>
      <a:lvl7pPr marL="8611179" algn="l" defTabSz="2870393" rtl="0" eaLnBrk="1" latinLnBrk="0" hangingPunct="1">
        <a:defRPr sz="5650" kern="1200">
          <a:solidFill>
            <a:schemeClr val="tx1"/>
          </a:solidFill>
          <a:latin typeface="+mn-lt"/>
          <a:ea typeface="+mn-ea"/>
          <a:cs typeface="+mn-cs"/>
        </a:defRPr>
      </a:lvl7pPr>
      <a:lvl8pPr marL="10046376" algn="l" defTabSz="2870393" rtl="0" eaLnBrk="1" latinLnBrk="0" hangingPunct="1">
        <a:defRPr sz="5650" kern="1200">
          <a:solidFill>
            <a:schemeClr val="tx1"/>
          </a:solidFill>
          <a:latin typeface="+mn-lt"/>
          <a:ea typeface="+mn-ea"/>
          <a:cs typeface="+mn-cs"/>
        </a:defRPr>
      </a:lvl8pPr>
      <a:lvl9pPr marL="11481572" algn="l" defTabSz="2870393" rtl="0" eaLnBrk="1" latinLnBrk="0" hangingPunct="1">
        <a:defRPr sz="56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B3B9DBC-97CC-4A18-B4A6-66E2402922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696411" cy="21528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4492644-1D84-449E-94E4-5FC5C873D3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75" y="712"/>
            <a:ext cx="28696410" cy="14288946"/>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el 3">
            <a:extLst>
              <a:ext uri="{FF2B5EF4-FFF2-40B4-BE49-F238E27FC236}">
                <a16:creationId xmlns:a16="http://schemas.microsoft.com/office/drawing/2014/main" id="{E36C929B-6F6B-48B0-B1A5-1EA24AB84CBC}"/>
              </a:ext>
            </a:extLst>
          </p:cNvPr>
          <p:cNvSpPr>
            <a:spLocks noGrp="1"/>
          </p:cNvSpPr>
          <p:nvPr>
            <p:ph type="ctrTitle"/>
          </p:nvPr>
        </p:nvSpPr>
        <p:spPr>
          <a:xfrm>
            <a:off x="1872471" y="2002611"/>
            <a:ext cx="19475822" cy="10012246"/>
          </a:xfrm>
        </p:spPr>
        <p:txBody>
          <a:bodyPr>
            <a:normAutofit/>
          </a:bodyPr>
          <a:lstStyle/>
          <a:p>
            <a:pPr algn="l"/>
            <a:r>
              <a:rPr lang="de-DE" sz="18000" dirty="0">
                <a:solidFill>
                  <a:srgbClr val="FFFFFF"/>
                </a:solidFill>
              </a:rPr>
              <a:t>GGS-Sektion Politische Bildung</a:t>
            </a:r>
          </a:p>
        </p:txBody>
      </p:sp>
      <p:sp>
        <p:nvSpPr>
          <p:cNvPr id="14" name="Freeform 6">
            <a:extLst>
              <a:ext uri="{FF2B5EF4-FFF2-40B4-BE49-F238E27FC236}">
                <a16:creationId xmlns:a16="http://schemas.microsoft.com/office/drawing/2014/main" id="{94EE1A74-DEBF-434E-8B5E-7AB296ECBE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547707" y="13209879"/>
            <a:ext cx="798403" cy="6085273"/>
          </a:xfrm>
          <a:custGeom>
            <a:avLst/>
            <a:gdLst>
              <a:gd name="T0" fmla="*/ 414 w 414"/>
              <a:gd name="T1" fmla="*/ 2447 h 2447"/>
              <a:gd name="T2" fmla="*/ 0 w 414"/>
              <a:gd name="T3" fmla="*/ 2247 h 2447"/>
              <a:gd name="T4" fmla="*/ 0 w 414"/>
              <a:gd name="T5" fmla="*/ 0 h 2447"/>
              <a:gd name="T6" fmla="*/ 414 w 414"/>
              <a:gd name="T7" fmla="*/ 200 h 2447"/>
              <a:gd name="T8" fmla="*/ 414 w 414"/>
              <a:gd name="T9" fmla="*/ 2447 h 2447"/>
            </a:gdLst>
            <a:ahLst/>
            <a:cxnLst>
              <a:cxn ang="0">
                <a:pos x="T0" y="T1"/>
              </a:cxn>
              <a:cxn ang="0">
                <a:pos x="T2" y="T3"/>
              </a:cxn>
              <a:cxn ang="0">
                <a:pos x="T4" y="T5"/>
              </a:cxn>
              <a:cxn ang="0">
                <a:pos x="T6" y="T7"/>
              </a:cxn>
              <a:cxn ang="0">
                <a:pos x="T8" y="T9"/>
              </a:cxn>
            </a:cxnLst>
            <a:rect l="0" t="0" r="r" b="b"/>
            <a:pathLst>
              <a:path w="414" h="2447">
                <a:moveTo>
                  <a:pt x="414" y="2447"/>
                </a:moveTo>
                <a:lnTo>
                  <a:pt x="0" y="2247"/>
                </a:lnTo>
                <a:lnTo>
                  <a:pt x="0" y="0"/>
                </a:lnTo>
                <a:lnTo>
                  <a:pt x="414" y="200"/>
                </a:lnTo>
                <a:lnTo>
                  <a:pt x="414" y="244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7">
            <a:extLst>
              <a:ext uri="{FF2B5EF4-FFF2-40B4-BE49-F238E27FC236}">
                <a16:creationId xmlns:a16="http://schemas.microsoft.com/office/drawing/2014/main" id="{8C7C4D4B-92D9-4FA4-A294-749E8574FF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0550042" y="12865160"/>
            <a:ext cx="475232" cy="5884344"/>
          </a:xfrm>
          <a:custGeom>
            <a:avLst/>
            <a:gdLst>
              <a:gd name="T0" fmla="*/ 209 w 209"/>
              <a:gd name="T1" fmla="*/ 2246 h 2358"/>
              <a:gd name="T2" fmla="*/ 0 w 209"/>
              <a:gd name="T3" fmla="*/ 2358 h 2358"/>
              <a:gd name="T4" fmla="*/ 0 w 209"/>
              <a:gd name="T5" fmla="*/ 111 h 2358"/>
              <a:gd name="T6" fmla="*/ 209 w 209"/>
              <a:gd name="T7" fmla="*/ 0 h 2358"/>
              <a:gd name="T8" fmla="*/ 209 w 209"/>
              <a:gd name="T9" fmla="*/ 2246 h 2358"/>
            </a:gdLst>
            <a:ahLst/>
            <a:cxnLst>
              <a:cxn ang="0">
                <a:pos x="T0" y="T1"/>
              </a:cxn>
              <a:cxn ang="0">
                <a:pos x="T2" y="T3"/>
              </a:cxn>
              <a:cxn ang="0">
                <a:pos x="T4" y="T5"/>
              </a:cxn>
              <a:cxn ang="0">
                <a:pos x="T6" y="T7"/>
              </a:cxn>
              <a:cxn ang="0">
                <a:pos x="T8" y="T9"/>
              </a:cxn>
            </a:cxnLst>
            <a:rect l="0" t="0" r="r" b="b"/>
            <a:pathLst>
              <a:path w="209" h="2358">
                <a:moveTo>
                  <a:pt x="209" y="2246"/>
                </a:moveTo>
                <a:lnTo>
                  <a:pt x="0" y="2358"/>
                </a:lnTo>
                <a:lnTo>
                  <a:pt x="0" y="111"/>
                </a:lnTo>
                <a:lnTo>
                  <a:pt x="209" y="0"/>
                </a:lnTo>
                <a:lnTo>
                  <a:pt x="209" y="2246"/>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8">
            <a:extLst>
              <a:ext uri="{FF2B5EF4-FFF2-40B4-BE49-F238E27FC236}">
                <a16:creationId xmlns:a16="http://schemas.microsoft.com/office/drawing/2014/main" id="{BADA3358-2A3F-41B0-A458-6FD1DB3AF9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7175" y="12865163"/>
            <a:ext cx="21030977" cy="556859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Untertitel 4">
            <a:extLst>
              <a:ext uri="{FF2B5EF4-FFF2-40B4-BE49-F238E27FC236}">
                <a16:creationId xmlns:a16="http://schemas.microsoft.com/office/drawing/2014/main" id="{FE0D322D-FC0F-481A-8A42-6BAE31E4D049}"/>
              </a:ext>
            </a:extLst>
          </p:cNvPr>
          <p:cNvSpPr>
            <a:spLocks noGrp="1"/>
          </p:cNvSpPr>
          <p:nvPr>
            <p:ph type="subTitle" idx="1"/>
          </p:nvPr>
        </p:nvSpPr>
        <p:spPr>
          <a:xfrm>
            <a:off x="1872471" y="13740771"/>
            <a:ext cx="18765872" cy="4019901"/>
          </a:xfrm>
        </p:spPr>
        <p:txBody>
          <a:bodyPr anchor="t">
            <a:normAutofit/>
          </a:bodyPr>
          <a:lstStyle/>
          <a:p>
            <a:pPr algn="l"/>
            <a:r>
              <a:rPr lang="de-DE" sz="8800" dirty="0">
                <a:solidFill>
                  <a:srgbClr val="FEFFFF"/>
                </a:solidFill>
              </a:rPr>
              <a:t>GGS-Sommerfest 2021</a:t>
            </a:r>
          </a:p>
        </p:txBody>
      </p:sp>
      <p:sp>
        <p:nvSpPr>
          <p:cNvPr id="20" name="Rectangle 8">
            <a:extLst>
              <a:ext uri="{FF2B5EF4-FFF2-40B4-BE49-F238E27FC236}">
                <a16:creationId xmlns:a16="http://schemas.microsoft.com/office/drawing/2014/main" id="{E4737216-37B2-43AD-AB08-05BFCCEFC9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1346110" y="13740768"/>
            <a:ext cx="7350301" cy="5568598"/>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pic>
        <p:nvPicPr>
          <p:cNvPr id="13" name="Grafik 12">
            <a:extLst>
              <a:ext uri="{FF2B5EF4-FFF2-40B4-BE49-F238E27FC236}">
                <a16:creationId xmlns:a16="http://schemas.microsoft.com/office/drawing/2014/main" id="{3C8E8C07-60D0-4351-89EE-82CC396C1FF2}"/>
              </a:ext>
            </a:extLst>
          </p:cNvPr>
          <p:cNvPicPr>
            <a:picLocks noChangeAspect="1"/>
          </p:cNvPicPr>
          <p:nvPr/>
        </p:nvPicPr>
        <p:blipFill>
          <a:blip r:embed="rId2"/>
          <a:stretch>
            <a:fillRect/>
          </a:stretch>
        </p:blipFill>
        <p:spPr>
          <a:xfrm>
            <a:off x="19517928" y="807589"/>
            <a:ext cx="8295686" cy="3416083"/>
          </a:xfrm>
          <a:prstGeom prst="rect">
            <a:avLst/>
          </a:prstGeom>
        </p:spPr>
      </p:pic>
    </p:spTree>
    <p:extLst>
      <p:ext uri="{BB962C8B-B14F-4D97-AF65-F5344CB8AC3E}">
        <p14:creationId xmlns:p14="http://schemas.microsoft.com/office/powerpoint/2010/main" val="669722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696411" cy="21528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3209279"/>
            <a:ext cx="1670638" cy="6578030"/>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2629779"/>
            <a:ext cx="949312" cy="535355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7721" y="2011843"/>
            <a:ext cx="396169" cy="537792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422751" y="1995589"/>
            <a:ext cx="773650" cy="5469477"/>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6296" y="1995585"/>
            <a:ext cx="25680348" cy="483881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A3367EE7-04FA-470B-98D5-1CBD9395BD15}"/>
              </a:ext>
            </a:extLst>
          </p:cNvPr>
          <p:cNvSpPr>
            <a:spLocks noGrp="1"/>
          </p:cNvSpPr>
          <p:nvPr>
            <p:ph type="title"/>
          </p:nvPr>
        </p:nvSpPr>
        <p:spPr>
          <a:xfrm>
            <a:off x="2256607" y="2512526"/>
            <a:ext cx="24166144" cy="3804934"/>
          </a:xfrm>
        </p:spPr>
        <p:txBody>
          <a:bodyPr>
            <a:normAutofit/>
          </a:bodyPr>
          <a:lstStyle/>
          <a:p>
            <a:r>
              <a:rPr lang="de-DE" sz="11000" dirty="0">
                <a:solidFill>
                  <a:srgbClr val="FFFFFF"/>
                </a:solidFill>
              </a:rPr>
              <a:t>Mission Statement</a:t>
            </a:r>
          </a:p>
        </p:txBody>
      </p:sp>
      <p:sp>
        <p:nvSpPr>
          <p:cNvPr id="3" name="Inhaltsplatzhalter 2">
            <a:extLst>
              <a:ext uri="{FF2B5EF4-FFF2-40B4-BE49-F238E27FC236}">
                <a16:creationId xmlns:a16="http://schemas.microsoft.com/office/drawing/2014/main" id="{813A85FF-5B42-49B5-8F2D-359256452F47}"/>
              </a:ext>
            </a:extLst>
          </p:cNvPr>
          <p:cNvSpPr>
            <a:spLocks noGrp="1"/>
          </p:cNvSpPr>
          <p:nvPr>
            <p:ph idx="1"/>
          </p:nvPr>
        </p:nvSpPr>
        <p:spPr>
          <a:xfrm>
            <a:off x="3219792" y="7817778"/>
            <a:ext cx="22857857" cy="11197785"/>
          </a:xfrm>
        </p:spPr>
        <p:txBody>
          <a:bodyPr anchor="ctr">
            <a:normAutofit fontScale="77500" lnSpcReduction="20000"/>
          </a:bodyPr>
          <a:lstStyle/>
          <a:p>
            <a:r>
              <a:rPr lang="de-DE" sz="6600" dirty="0"/>
              <a:t>Politische Bildung im erweiterten Sinne der </a:t>
            </a:r>
            <a:r>
              <a:rPr lang="de-DE" sz="6600" i="1" dirty="0" err="1"/>
              <a:t>civic</a:t>
            </a:r>
            <a:r>
              <a:rPr lang="de-DE" sz="6600" i="1" dirty="0"/>
              <a:t> </a:t>
            </a:r>
            <a:r>
              <a:rPr lang="de-DE" sz="6600" i="1" dirty="0" err="1"/>
              <a:t>education</a:t>
            </a:r>
            <a:r>
              <a:rPr lang="de-DE" sz="6600" i="1" dirty="0"/>
              <a:t> </a:t>
            </a:r>
            <a:r>
              <a:rPr lang="de-DE" sz="6600" dirty="0"/>
              <a:t>gewinnt ihr Profil aus allen Angeboten für politisches Lernen und Lehren und bezieht ökonomische, gesellschafts- und sozialwissenschaftliche sowie rechtliche Fragen ein. Politische Bildung wird so als transdisziplinäre Aufgabe verstanden, die schulisch und außerschulisch organisiert sein kann. </a:t>
            </a:r>
          </a:p>
          <a:p>
            <a:r>
              <a:rPr lang="de-DE" sz="6600" dirty="0"/>
              <a:t>Es geht mithin auch um Prozesse und Strukturen politischer Sozialisation, in und außerhalb von Bildungsinstitutionen, sowie um Optionen und Möglichkeiten des professionellen Lernens und des Lehrens von Politik, um gesellschaftliche Teilhabe zu unterstützen und Mündigkeit zu fördern. </a:t>
            </a:r>
            <a:endParaRPr lang="de-DE" sz="6600" i="1" dirty="0"/>
          </a:p>
          <a:p>
            <a:r>
              <a:rPr lang="de-DE" sz="6600" i="1" dirty="0"/>
              <a:t>Civic </a:t>
            </a:r>
            <a:r>
              <a:rPr lang="de-DE" sz="6600" i="1" dirty="0" err="1"/>
              <a:t>education</a:t>
            </a:r>
            <a:r>
              <a:rPr lang="de-DE" sz="6600" dirty="0"/>
              <a:t> umfasst in institutionellen Bildungsangeboten (Kindergarten, Schule, Hochschule) sowohl fachspezifische als auch fächerübergreifende Aspekte. In außerschulischen Kontexten sind zivilgesellschaftliche Bildungsangebote an unterschiedliche Träger (Kirchen, Gewerkschaften, freie Träger etc.) gebunden, die zwischen Dienstleistungs- und professionellem Lernangebot changieren. </a:t>
            </a:r>
          </a:p>
          <a:p>
            <a:r>
              <a:rPr lang="de-DE" sz="6600" dirty="0"/>
              <a:t>In allen Angeboten politischer Bildung sind spezifische Standards (Beutelsbacher Konsens), Fach- und Methodenkenntnisse nötig.</a:t>
            </a:r>
          </a:p>
          <a:p>
            <a:endParaRPr lang="de-DE" sz="6600" dirty="0"/>
          </a:p>
        </p:txBody>
      </p:sp>
    </p:spTree>
    <p:extLst>
      <p:ext uri="{BB962C8B-B14F-4D97-AF65-F5344CB8AC3E}">
        <p14:creationId xmlns:p14="http://schemas.microsoft.com/office/powerpoint/2010/main" val="2755595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696411" cy="21528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3209279"/>
            <a:ext cx="1670638" cy="6578030"/>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2629779"/>
            <a:ext cx="949312" cy="535355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7721" y="2011843"/>
            <a:ext cx="396169" cy="537792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422751" y="1995589"/>
            <a:ext cx="773650" cy="5469477"/>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Rectangle 19">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6296" y="1995585"/>
            <a:ext cx="25680348" cy="483881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4" name="Titel 3">
            <a:extLst>
              <a:ext uri="{FF2B5EF4-FFF2-40B4-BE49-F238E27FC236}">
                <a16:creationId xmlns:a16="http://schemas.microsoft.com/office/drawing/2014/main" id="{049FFC8A-60CB-4006-AFCF-5C3127008504}"/>
              </a:ext>
            </a:extLst>
          </p:cNvPr>
          <p:cNvSpPr>
            <a:spLocks noGrp="1"/>
          </p:cNvSpPr>
          <p:nvPr>
            <p:ph type="title"/>
          </p:nvPr>
        </p:nvSpPr>
        <p:spPr>
          <a:xfrm>
            <a:off x="2256607" y="2512526"/>
            <a:ext cx="24166144" cy="3804934"/>
          </a:xfrm>
        </p:spPr>
        <p:txBody>
          <a:bodyPr>
            <a:normAutofit/>
          </a:bodyPr>
          <a:lstStyle/>
          <a:p>
            <a:r>
              <a:rPr lang="de-DE" sz="11000" dirty="0">
                <a:solidFill>
                  <a:srgbClr val="FFFFFF"/>
                </a:solidFill>
              </a:rPr>
              <a:t>Struktur und Möglichkeiten der Sektion</a:t>
            </a:r>
          </a:p>
        </p:txBody>
      </p:sp>
      <p:sp>
        <p:nvSpPr>
          <p:cNvPr id="5" name="Inhaltsplatzhalter 4">
            <a:extLst>
              <a:ext uri="{FF2B5EF4-FFF2-40B4-BE49-F238E27FC236}">
                <a16:creationId xmlns:a16="http://schemas.microsoft.com/office/drawing/2014/main" id="{79FD58F1-92E9-48A5-8619-C1A8D45E0A79}"/>
              </a:ext>
            </a:extLst>
          </p:cNvPr>
          <p:cNvSpPr>
            <a:spLocks noGrp="1"/>
          </p:cNvSpPr>
          <p:nvPr>
            <p:ph idx="1"/>
          </p:nvPr>
        </p:nvSpPr>
        <p:spPr>
          <a:xfrm>
            <a:off x="3219792" y="7817778"/>
            <a:ext cx="22857857" cy="11197785"/>
          </a:xfrm>
        </p:spPr>
        <p:txBody>
          <a:bodyPr anchor="ctr">
            <a:normAutofit/>
          </a:bodyPr>
          <a:lstStyle/>
          <a:p>
            <a:r>
              <a:rPr lang="de-DE" sz="6600" dirty="0"/>
              <a:t>Sektion 2018 als AG gegründet, seit Anfang 2019 Sektionsstatus</a:t>
            </a:r>
          </a:p>
          <a:p>
            <a:r>
              <a:rPr lang="de-DE" sz="6600" dirty="0"/>
              <a:t>Aktuell 25 Mitglieder, darunter auch</a:t>
            </a:r>
          </a:p>
          <a:p>
            <a:pPr lvl="1"/>
            <a:r>
              <a:rPr lang="de-DE" sz="5345" b="1" dirty="0"/>
              <a:t>Sektionsleitung: </a:t>
            </a:r>
            <a:r>
              <a:rPr lang="de-DE" sz="5345" dirty="0"/>
              <a:t>PD Dr. Stefan Müller, Elia Scaramuzza, Prof. Dr. Sophie Schmitt, Luana Sommer, Christoph Panzer</a:t>
            </a:r>
          </a:p>
          <a:p>
            <a:pPr lvl="1"/>
            <a:r>
              <a:rPr lang="de-DE" sz="5345" b="1" dirty="0"/>
              <a:t>Webmaster: </a:t>
            </a:r>
            <a:r>
              <a:rPr lang="de-DE" sz="5345" dirty="0"/>
              <a:t>Timo </a:t>
            </a:r>
            <a:r>
              <a:rPr lang="de-DE" sz="5345" dirty="0" err="1"/>
              <a:t>Gertler</a:t>
            </a:r>
            <a:endParaRPr lang="de-DE" sz="1800" b="0" i="0" u="none" strike="noStrike" baseline="0" dirty="0">
              <a:solidFill>
                <a:srgbClr val="000000"/>
              </a:solidFill>
              <a:latin typeface="Calibri" panose="020F0502020204030204" pitchFamily="34" charset="0"/>
            </a:endParaRPr>
          </a:p>
          <a:p>
            <a:r>
              <a:rPr lang="de-DE" sz="6600" b="0" i="0" u="none" strike="noStrike" baseline="0" dirty="0">
                <a:solidFill>
                  <a:srgbClr val="000000"/>
                </a:solidFill>
                <a:latin typeface="Calibri" panose="020F0502020204030204" pitchFamily="34" charset="0"/>
              </a:rPr>
              <a:t>Plattform für interdisziplinären Austausch zum thematischen Schwerpunkt der politischen Bildung, Erleichterung und Unterstützung von Forschungskooperation und Nachwuchsförderung</a:t>
            </a:r>
          </a:p>
          <a:p>
            <a:pPr lvl="1"/>
            <a:r>
              <a:rPr lang="de-DE" sz="5345" dirty="0">
                <a:solidFill>
                  <a:srgbClr val="000000"/>
                </a:solidFill>
                <a:latin typeface="Calibri" panose="020F0502020204030204" pitchFamily="34" charset="0"/>
              </a:rPr>
              <a:t>Jährlich: </a:t>
            </a:r>
            <a:r>
              <a:rPr lang="de-DE" sz="5345" b="0" i="0" u="none" strike="noStrike" baseline="0" dirty="0">
                <a:solidFill>
                  <a:srgbClr val="000000"/>
                </a:solidFill>
                <a:latin typeface="Calibri" panose="020F0502020204030204" pitchFamily="34" charset="0"/>
              </a:rPr>
              <a:t>Forschungskolloquium, Sektionstreffen</a:t>
            </a:r>
          </a:p>
          <a:p>
            <a:pPr lvl="1"/>
            <a:r>
              <a:rPr lang="de-DE" sz="5345" b="0" i="0" u="none" strike="noStrike" baseline="0" dirty="0">
                <a:solidFill>
                  <a:srgbClr val="000000"/>
                </a:solidFill>
                <a:latin typeface="Calibri" panose="020F0502020204030204" pitchFamily="34" charset="0"/>
              </a:rPr>
              <a:t>Vorträge, Tagungen und Diskussionsveranstaltungen</a:t>
            </a:r>
          </a:p>
        </p:txBody>
      </p:sp>
    </p:spTree>
    <p:extLst>
      <p:ext uri="{BB962C8B-B14F-4D97-AF65-F5344CB8AC3E}">
        <p14:creationId xmlns:p14="http://schemas.microsoft.com/office/powerpoint/2010/main" val="3426597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696411" cy="21528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3209279"/>
            <a:ext cx="1670638" cy="6578030"/>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2629779"/>
            <a:ext cx="949312" cy="535355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7721" y="2011843"/>
            <a:ext cx="396169" cy="537792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422751" y="1995589"/>
            <a:ext cx="773650" cy="5469477"/>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6296" y="1995585"/>
            <a:ext cx="25680348" cy="483881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A3367EE7-04FA-470B-98D5-1CBD9395BD15}"/>
              </a:ext>
            </a:extLst>
          </p:cNvPr>
          <p:cNvSpPr>
            <a:spLocks noGrp="1"/>
          </p:cNvSpPr>
          <p:nvPr>
            <p:ph type="title"/>
          </p:nvPr>
        </p:nvSpPr>
        <p:spPr>
          <a:xfrm>
            <a:off x="2256607" y="2512526"/>
            <a:ext cx="24166144" cy="3804934"/>
          </a:xfrm>
        </p:spPr>
        <p:txBody>
          <a:bodyPr>
            <a:normAutofit/>
          </a:bodyPr>
          <a:lstStyle/>
          <a:p>
            <a:r>
              <a:rPr lang="de-DE" sz="11000" dirty="0">
                <a:solidFill>
                  <a:srgbClr val="FFFFFF"/>
                </a:solidFill>
              </a:rPr>
              <a:t>Aktivitäten der Sektion 2018/19</a:t>
            </a:r>
          </a:p>
        </p:txBody>
      </p:sp>
      <p:sp>
        <p:nvSpPr>
          <p:cNvPr id="3" name="Inhaltsplatzhalter 2">
            <a:extLst>
              <a:ext uri="{FF2B5EF4-FFF2-40B4-BE49-F238E27FC236}">
                <a16:creationId xmlns:a16="http://schemas.microsoft.com/office/drawing/2014/main" id="{813A85FF-5B42-49B5-8F2D-359256452F47}"/>
              </a:ext>
            </a:extLst>
          </p:cNvPr>
          <p:cNvSpPr>
            <a:spLocks noGrp="1"/>
          </p:cNvSpPr>
          <p:nvPr>
            <p:ph idx="1"/>
          </p:nvPr>
        </p:nvSpPr>
        <p:spPr>
          <a:xfrm>
            <a:off x="3219793" y="7817778"/>
            <a:ext cx="11132002" cy="11197785"/>
          </a:xfrm>
        </p:spPr>
        <p:txBody>
          <a:bodyPr anchor="ctr">
            <a:normAutofit fontScale="32500" lnSpcReduction="20000"/>
          </a:bodyPr>
          <a:lstStyle/>
          <a:p>
            <a:pPr>
              <a:spcAft>
                <a:spcPts val="600"/>
              </a:spcAft>
            </a:pPr>
            <a:endParaRPr lang="de-DE" sz="12300" b="1" spc="-100" dirty="0"/>
          </a:p>
          <a:p>
            <a:pPr>
              <a:spcAft>
                <a:spcPts val="600"/>
              </a:spcAft>
            </a:pPr>
            <a:r>
              <a:rPr lang="de-DE" sz="12300" b="1" spc="-100" dirty="0"/>
              <a:t>23.10.18 | Philipp McLean: </a:t>
            </a:r>
            <a:r>
              <a:rPr lang="de-DE" sz="12300" spc="-100" dirty="0"/>
              <a:t>Historisch-politische Bildung und die (</a:t>
            </a:r>
            <a:r>
              <a:rPr lang="de-DE" sz="12300" spc="-100" dirty="0" err="1"/>
              <a:t>Un</a:t>
            </a:r>
            <a:r>
              <a:rPr lang="de-DE" sz="12300" spc="-100" dirty="0"/>
              <a:t>-)Möglichkeiten von Mündigkeit</a:t>
            </a:r>
          </a:p>
          <a:p>
            <a:pPr>
              <a:spcAft>
                <a:spcPts val="600"/>
              </a:spcAft>
            </a:pPr>
            <a:r>
              <a:rPr lang="de-DE" sz="12300" b="1" spc="-100" dirty="0"/>
              <a:t>05.07.18 | PD Dr. Stefan </a:t>
            </a:r>
            <a:r>
              <a:rPr lang="de-DE" sz="12300" b="1" spc="-100" dirty="0" err="1"/>
              <a:t>Applis</a:t>
            </a:r>
            <a:r>
              <a:rPr lang="de-DE" sz="12300" b="1" spc="-100" dirty="0"/>
              <a:t>: </a:t>
            </a:r>
            <a:r>
              <a:rPr lang="de-DE" sz="12300" spc="-100" dirty="0"/>
              <a:t>Fragen globaler Gerechtigkeit – Eine interdisziplinäre Dateninterpretation (Workshop)</a:t>
            </a:r>
          </a:p>
          <a:p>
            <a:pPr>
              <a:spcAft>
                <a:spcPts val="600"/>
              </a:spcAft>
            </a:pPr>
            <a:r>
              <a:rPr lang="de-DE" sz="12300" b="1" kern="0" spc="-100" dirty="0"/>
              <a:t>20.06.18 | Prof. Dr. Tim </a:t>
            </a:r>
            <a:r>
              <a:rPr lang="de-DE" sz="12300" b="1" kern="0" spc="-100" dirty="0" err="1"/>
              <a:t>Engartner</a:t>
            </a:r>
            <a:r>
              <a:rPr lang="de-DE" sz="12300" kern="0" spc="-100" dirty="0"/>
              <a:t>: Pluralismus in der sozialwissenschaftlichen Bildung</a:t>
            </a:r>
          </a:p>
          <a:p>
            <a:pPr>
              <a:spcAft>
                <a:spcPts val="600"/>
              </a:spcAft>
            </a:pPr>
            <a:r>
              <a:rPr lang="de-DE" sz="12300" b="1" spc="-100" dirty="0"/>
              <a:t>16.05.18 | Elia Scaramuzza: </a:t>
            </a:r>
            <a:r>
              <a:rPr lang="de-DE" sz="12300" spc="-100" dirty="0"/>
              <a:t>Normativität als Problem und als Lösung. Zur Dialektik Politischer Bildung</a:t>
            </a:r>
          </a:p>
          <a:p>
            <a:pPr>
              <a:spcAft>
                <a:spcPts val="600"/>
              </a:spcAft>
            </a:pPr>
            <a:r>
              <a:rPr lang="de-DE" sz="12300" b="1" spc="-100" dirty="0"/>
              <a:t>02.05.18 | Prof. Dr. Wolfgang Sander: </a:t>
            </a:r>
            <a:r>
              <a:rPr lang="de-DE" sz="12300" spc="-100" dirty="0"/>
              <a:t>Bildung. Ein kulturelles Erbe für die Weltgesellschaft</a:t>
            </a:r>
          </a:p>
          <a:p>
            <a:pPr>
              <a:spcAft>
                <a:spcPts val="600"/>
              </a:spcAft>
            </a:pPr>
            <a:r>
              <a:rPr lang="de-DE" sz="12300" b="1" spc="-100" dirty="0"/>
              <a:t>25.01.18 | </a:t>
            </a:r>
            <a:r>
              <a:rPr lang="de-DE" sz="12300" b="1" dirty="0"/>
              <a:t>Kick-Off-Veranstaltung </a:t>
            </a:r>
            <a:r>
              <a:rPr lang="de-DE" sz="12300" dirty="0"/>
              <a:t>der GGS-Arbeitsgruppe Politische Bildung (Forschungskolloquium) </a:t>
            </a:r>
            <a:endParaRPr lang="de-DE" sz="12300" spc="-100" dirty="0"/>
          </a:p>
          <a:p>
            <a:pPr>
              <a:spcAft>
                <a:spcPts val="600"/>
              </a:spcAft>
            </a:pPr>
            <a:r>
              <a:rPr lang="de-DE" sz="12300" b="1" spc="-100" dirty="0"/>
              <a:t>16.01.18 | May </a:t>
            </a:r>
            <a:r>
              <a:rPr lang="de-DE" sz="12300" b="1" spc="-100" dirty="0" err="1"/>
              <a:t>Jehle</a:t>
            </a:r>
            <a:r>
              <a:rPr lang="de-DE" sz="12300" b="1" spc="-100" dirty="0"/>
              <a:t>: </a:t>
            </a:r>
            <a:r>
              <a:rPr lang="de-DE" sz="12300" spc="-100" dirty="0"/>
              <a:t>Dimensionen der Bildung und Erziehung im politischen Unterricht</a:t>
            </a:r>
          </a:p>
          <a:p>
            <a:endParaRPr lang="de-DE" sz="6600" dirty="0"/>
          </a:p>
        </p:txBody>
      </p:sp>
      <p:sp>
        <p:nvSpPr>
          <p:cNvPr id="11" name="Inhaltsplatzhalter 2">
            <a:extLst>
              <a:ext uri="{FF2B5EF4-FFF2-40B4-BE49-F238E27FC236}">
                <a16:creationId xmlns:a16="http://schemas.microsoft.com/office/drawing/2014/main" id="{DB5D139F-55C3-421D-A0FB-6A0F22230435}"/>
              </a:ext>
            </a:extLst>
          </p:cNvPr>
          <p:cNvSpPr txBox="1">
            <a:spLocks/>
          </p:cNvSpPr>
          <p:nvPr/>
        </p:nvSpPr>
        <p:spPr>
          <a:xfrm>
            <a:off x="14936372" y="7797841"/>
            <a:ext cx="11132002" cy="11197785"/>
          </a:xfrm>
          <a:prstGeom prst="rect">
            <a:avLst/>
          </a:prstGeom>
        </p:spPr>
        <p:txBody>
          <a:bodyPr vert="horz" lIns="91440" tIns="45720" rIns="91440" bIns="45720" rtlCol="0" anchor="ctr">
            <a:normAutofit fontScale="32500" lnSpcReduction="20000"/>
          </a:bodyPr>
          <a:lstStyle>
            <a:lvl1pPr marL="717598" indent="-717598" algn="l" defTabSz="2870393" rtl="0" eaLnBrk="1" latinLnBrk="0" hangingPunct="1">
              <a:lnSpc>
                <a:spcPct val="90000"/>
              </a:lnSpc>
              <a:spcBef>
                <a:spcPts val="3139"/>
              </a:spcBef>
              <a:buFont typeface="Arial" panose="020B0604020202020204" pitchFamily="34" charset="0"/>
              <a:buChar char="•"/>
              <a:defRPr sz="8789" kern="1200">
                <a:solidFill>
                  <a:schemeClr val="tx1"/>
                </a:solidFill>
                <a:latin typeface="+mn-lt"/>
                <a:ea typeface="+mn-ea"/>
                <a:cs typeface="+mn-cs"/>
              </a:defRPr>
            </a:lvl1pPr>
            <a:lvl2pPr marL="2152795" indent="-717598" algn="l" defTabSz="2870393" rtl="0" eaLnBrk="1" latinLnBrk="0" hangingPunct="1">
              <a:lnSpc>
                <a:spcPct val="90000"/>
              </a:lnSpc>
              <a:spcBef>
                <a:spcPts val="1570"/>
              </a:spcBef>
              <a:buFont typeface="Arial" panose="020B0604020202020204" pitchFamily="34" charset="0"/>
              <a:buChar char="•"/>
              <a:defRPr sz="7534" kern="1200">
                <a:solidFill>
                  <a:schemeClr val="tx1"/>
                </a:solidFill>
                <a:latin typeface="+mn-lt"/>
                <a:ea typeface="+mn-ea"/>
                <a:cs typeface="+mn-cs"/>
              </a:defRPr>
            </a:lvl2pPr>
            <a:lvl3pPr marL="3587991" indent="-717598" algn="l" defTabSz="2870393" rtl="0" eaLnBrk="1" latinLnBrk="0" hangingPunct="1">
              <a:lnSpc>
                <a:spcPct val="90000"/>
              </a:lnSpc>
              <a:spcBef>
                <a:spcPts val="1570"/>
              </a:spcBef>
              <a:buFont typeface="Arial" panose="020B0604020202020204" pitchFamily="34" charset="0"/>
              <a:buChar char="•"/>
              <a:defRPr sz="6278" kern="1200">
                <a:solidFill>
                  <a:schemeClr val="tx1"/>
                </a:solidFill>
                <a:latin typeface="+mn-lt"/>
                <a:ea typeface="+mn-ea"/>
                <a:cs typeface="+mn-cs"/>
              </a:defRPr>
            </a:lvl3pPr>
            <a:lvl4pPr marL="5023188"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4pPr>
            <a:lvl5pPr marL="6458384"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5pPr>
            <a:lvl6pPr marL="7893581"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6pPr>
            <a:lvl7pPr marL="9328777"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7pPr>
            <a:lvl8pPr marL="10763974"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8pPr>
            <a:lvl9pPr marL="12199170" indent="-717598" algn="l" defTabSz="2870393" rtl="0" eaLnBrk="1" latinLnBrk="0" hangingPunct="1">
              <a:lnSpc>
                <a:spcPct val="90000"/>
              </a:lnSpc>
              <a:spcBef>
                <a:spcPts val="1570"/>
              </a:spcBef>
              <a:buFont typeface="Arial" panose="020B0604020202020204" pitchFamily="34" charset="0"/>
              <a:buChar char="•"/>
              <a:defRPr sz="5650" kern="1200">
                <a:solidFill>
                  <a:schemeClr val="tx1"/>
                </a:solidFill>
                <a:latin typeface="+mn-lt"/>
                <a:ea typeface="+mn-ea"/>
                <a:cs typeface="+mn-cs"/>
              </a:defRPr>
            </a:lvl9pPr>
          </a:lstStyle>
          <a:p>
            <a:r>
              <a:rPr lang="de-DE" sz="12300" b="1" dirty="0"/>
              <a:t>19./20.07.19 | Dr. Susann Gessner: </a:t>
            </a:r>
            <a:r>
              <a:rPr lang="de-DE" sz="12300" dirty="0"/>
              <a:t>Einführung &amp; Vertiefung in die </a:t>
            </a:r>
            <a:r>
              <a:rPr lang="de-DE" sz="12300" dirty="0" err="1"/>
              <a:t>Grounded</a:t>
            </a:r>
            <a:r>
              <a:rPr lang="de-DE" sz="12300" dirty="0"/>
              <a:t>-</a:t>
            </a:r>
            <a:r>
              <a:rPr lang="de-DE" sz="12300" dirty="0" err="1"/>
              <a:t>Theory</a:t>
            </a:r>
            <a:r>
              <a:rPr lang="de-DE" sz="12300" dirty="0"/>
              <a:t>-Methodologie (Workshop)</a:t>
            </a:r>
            <a:endParaRPr lang="de-DE" sz="12300" spc="-100" dirty="0"/>
          </a:p>
          <a:p>
            <a:r>
              <a:rPr lang="de-DE" sz="12300" b="1" dirty="0"/>
              <a:t>10.07.19 | PD Stefan Müller: </a:t>
            </a:r>
            <a:r>
              <a:rPr lang="de-DE" sz="12300" dirty="0"/>
              <a:t>Wie aktuell ist der Beutelsbacher Konsens? Traditionslinien, Konflikte und Herausforderungen</a:t>
            </a:r>
          </a:p>
          <a:p>
            <a:r>
              <a:rPr lang="de-DE" sz="12300" b="1" dirty="0"/>
              <a:t>28.06.19 | Podiumsdiskussion </a:t>
            </a:r>
            <a:r>
              <a:rPr lang="de-DE" sz="12300" dirty="0"/>
              <a:t>„Das Fach Gesellschaftslehre – Über (</a:t>
            </a:r>
            <a:r>
              <a:rPr lang="de-DE" sz="12300" dirty="0" err="1"/>
              <a:t>Un</a:t>
            </a:r>
            <a:r>
              <a:rPr lang="de-DE" sz="12300" dirty="0"/>
              <a:t>-)Möglichkeiten der Zusammenarbeit gesellschaftswissenschaftlicher Fächer“ mit den Diskutanten </a:t>
            </a:r>
            <a:br>
              <a:rPr lang="de-DE" sz="12300" dirty="0"/>
            </a:br>
            <a:r>
              <a:rPr lang="de-DE" sz="12300" b="1" dirty="0"/>
              <a:t>Prof. Dr. Rainer Mehren </a:t>
            </a:r>
            <a:r>
              <a:rPr lang="de-DE" sz="12300" dirty="0"/>
              <a:t>(Geographiedidaktik), </a:t>
            </a:r>
            <a:r>
              <a:rPr lang="de-DE" sz="12300" b="1" dirty="0"/>
              <a:t>Prof. Dr. Vadim Oswalt </a:t>
            </a:r>
            <a:r>
              <a:rPr lang="de-DE" sz="12300" dirty="0"/>
              <a:t>(Geschichtsdidaktik) und </a:t>
            </a:r>
            <a:r>
              <a:rPr lang="de-DE" sz="12300" b="1" dirty="0"/>
              <a:t>Prof. Dr. Wolfgang Sander </a:t>
            </a:r>
            <a:r>
              <a:rPr lang="de-DE" sz="12300" dirty="0"/>
              <a:t>(Didaktik der Sozialwissenschaften)</a:t>
            </a:r>
          </a:p>
          <a:p>
            <a:pPr algn="just">
              <a:spcBef>
                <a:spcPts val="600"/>
              </a:spcBef>
            </a:pPr>
            <a:endParaRPr lang="de-DE" sz="12300" b="1" dirty="0"/>
          </a:p>
          <a:p>
            <a:pPr>
              <a:spcBef>
                <a:spcPts val="600"/>
              </a:spcBef>
            </a:pPr>
            <a:r>
              <a:rPr lang="de-DE" sz="12300" b="1" dirty="0"/>
              <a:t>28.- 30.06.19 | Tagung: </a:t>
            </a:r>
            <a:r>
              <a:rPr lang="de-DE" sz="12300" dirty="0"/>
              <a:t>„Voneinander profitieren?! Herausforderungen und Lösungsansätze für die unterrichtliche Praxis der gesellschaftswissenschaftlichen Fächer“; Kooperationsveranstaltung mit der </a:t>
            </a:r>
            <a:r>
              <a:rPr lang="de-DE" sz="12300" dirty="0" err="1"/>
              <a:t>sdw</a:t>
            </a:r>
            <a:r>
              <a:rPr lang="de-DE" sz="12300" dirty="0"/>
              <a:t> </a:t>
            </a:r>
            <a:br>
              <a:rPr lang="de-DE" sz="12300" dirty="0"/>
            </a:br>
            <a:r>
              <a:rPr lang="de-DE" sz="12300" dirty="0"/>
              <a:t>(Stiftung d. Dt. Wirtschaft)</a:t>
            </a:r>
            <a:endParaRPr lang="de-DE" sz="6600" dirty="0"/>
          </a:p>
        </p:txBody>
      </p:sp>
    </p:spTree>
    <p:extLst>
      <p:ext uri="{BB962C8B-B14F-4D97-AF65-F5344CB8AC3E}">
        <p14:creationId xmlns:p14="http://schemas.microsoft.com/office/powerpoint/2010/main" val="33210536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696411" cy="21528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3209279"/>
            <a:ext cx="1670638" cy="6578030"/>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2629779"/>
            <a:ext cx="949312" cy="535355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7721" y="2011843"/>
            <a:ext cx="396169" cy="537792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422751" y="1995589"/>
            <a:ext cx="773650" cy="5469477"/>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6296" y="1995585"/>
            <a:ext cx="25680348" cy="483881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A3367EE7-04FA-470B-98D5-1CBD9395BD15}"/>
              </a:ext>
            </a:extLst>
          </p:cNvPr>
          <p:cNvSpPr>
            <a:spLocks noGrp="1"/>
          </p:cNvSpPr>
          <p:nvPr>
            <p:ph type="title"/>
          </p:nvPr>
        </p:nvSpPr>
        <p:spPr>
          <a:xfrm>
            <a:off x="2256607" y="2512526"/>
            <a:ext cx="24166144" cy="3804934"/>
          </a:xfrm>
        </p:spPr>
        <p:txBody>
          <a:bodyPr>
            <a:normAutofit/>
          </a:bodyPr>
          <a:lstStyle/>
          <a:p>
            <a:r>
              <a:rPr lang="de-DE" sz="11000" dirty="0">
                <a:solidFill>
                  <a:srgbClr val="FFFFFF"/>
                </a:solidFill>
              </a:rPr>
              <a:t>Aktivitäten der Sektion 2020/21</a:t>
            </a:r>
          </a:p>
        </p:txBody>
      </p:sp>
      <p:sp>
        <p:nvSpPr>
          <p:cNvPr id="3" name="Inhaltsplatzhalter 2">
            <a:extLst>
              <a:ext uri="{FF2B5EF4-FFF2-40B4-BE49-F238E27FC236}">
                <a16:creationId xmlns:a16="http://schemas.microsoft.com/office/drawing/2014/main" id="{813A85FF-5B42-49B5-8F2D-359256452F47}"/>
              </a:ext>
            </a:extLst>
          </p:cNvPr>
          <p:cNvSpPr>
            <a:spLocks noGrp="1"/>
          </p:cNvSpPr>
          <p:nvPr>
            <p:ph idx="1"/>
          </p:nvPr>
        </p:nvSpPr>
        <p:spPr>
          <a:xfrm>
            <a:off x="3219792" y="7817778"/>
            <a:ext cx="22857857" cy="11197785"/>
          </a:xfrm>
        </p:spPr>
        <p:txBody>
          <a:bodyPr anchor="ctr">
            <a:normAutofit fontScale="32500" lnSpcReduction="20000"/>
          </a:bodyPr>
          <a:lstStyle/>
          <a:p>
            <a:pPr>
              <a:spcAft>
                <a:spcPts val="600"/>
              </a:spcAft>
            </a:pPr>
            <a:r>
              <a:rPr lang="de-DE" sz="16400" b="1" spc="-100" dirty="0"/>
              <a:t>31.05.21 </a:t>
            </a:r>
            <a:r>
              <a:rPr lang="de-DE" sz="16400" b="1" dirty="0"/>
              <a:t>| Prof. Dr. Bernhard Stahl: </a:t>
            </a:r>
            <a:r>
              <a:rPr lang="de-DE" sz="16400" dirty="0"/>
              <a:t>„Deutschlands Beschweigen von Massenverbrechen – von Myanmar über Äthiopien zu den Uiguren“ (Vortrag)</a:t>
            </a:r>
            <a:endParaRPr lang="de-DE" sz="16400" spc="-100" dirty="0"/>
          </a:p>
          <a:p>
            <a:pPr>
              <a:spcAft>
                <a:spcPts val="600"/>
              </a:spcAft>
            </a:pPr>
            <a:r>
              <a:rPr lang="de-DE" sz="16400" b="1" spc="-100" dirty="0"/>
              <a:t>12./19.02.21</a:t>
            </a:r>
            <a:r>
              <a:rPr lang="de-DE" sz="16400" spc="-100" dirty="0"/>
              <a:t> </a:t>
            </a:r>
            <a:r>
              <a:rPr lang="de-DE" sz="16400" b="1" dirty="0"/>
              <a:t>| Prof. Dr. Sophie Schmitt, Dr. Marie Reusch, Julian Lang: </a:t>
            </a:r>
            <a:r>
              <a:rPr lang="de-DE" sz="16400" dirty="0"/>
              <a:t>Fachaustausch „Weiblichkeitskonstruktionen und Vorstellungen von Mutterschaft bei Protagonistinnen der autoritären und extremen Rechten“</a:t>
            </a:r>
            <a:endParaRPr lang="de-DE" sz="16400" spc="-100" dirty="0"/>
          </a:p>
          <a:p>
            <a:r>
              <a:rPr lang="de-DE" sz="16400" b="1" dirty="0"/>
              <a:t>18.11.20 | Dr. Marc Grimm, Deborah Hartmann, Elke </a:t>
            </a:r>
            <a:r>
              <a:rPr lang="de-DE" sz="16400" b="1" dirty="0" err="1"/>
              <a:t>Rajal</a:t>
            </a:r>
            <a:r>
              <a:rPr lang="de-DE" sz="16400" b="1" dirty="0"/>
              <a:t>, Kai Schubert: </a:t>
            </a:r>
            <a:r>
              <a:rPr lang="de-DE" sz="16400" dirty="0"/>
              <a:t>Online-Buchvorstellung inkl. Vorträge „Bildung gegen Antisemitismus: Spannungsfelder der Aufklärung“, Kooperationsveranstaltung mit der DIG (Deutsch-Israelische Gesellschaft) Leipzig</a:t>
            </a:r>
            <a:endParaRPr lang="de-DE" sz="16400" b="1" dirty="0"/>
          </a:p>
          <a:p>
            <a:r>
              <a:rPr lang="de-DE" sz="16400" b="1" dirty="0"/>
              <a:t>23.06.20 | Prof. Dr. Julia Bernstein: </a:t>
            </a:r>
            <a:r>
              <a:rPr lang="de-DE" sz="16400" dirty="0"/>
              <a:t>Antisemitismus an Schulen in Deutschland, anschließende Diskussion mit Michael </a:t>
            </a:r>
            <a:r>
              <a:rPr lang="de-DE" sz="16400" dirty="0" err="1"/>
              <a:t>Spaney</a:t>
            </a:r>
            <a:r>
              <a:rPr lang="de-DE" sz="16400" dirty="0"/>
              <a:t> und Jörg </a:t>
            </a:r>
            <a:r>
              <a:rPr lang="de-DE" sz="16400" dirty="0" err="1"/>
              <a:t>Rensman</a:t>
            </a:r>
            <a:endParaRPr lang="de-DE" sz="16400" dirty="0"/>
          </a:p>
          <a:p>
            <a:r>
              <a:rPr lang="de-DE" sz="16400" b="1" dirty="0"/>
              <a:t>27./28.02.20 | Nachwuchstagung </a:t>
            </a:r>
            <a:r>
              <a:rPr lang="de-DE" sz="16400" dirty="0"/>
              <a:t>„Methoden der politikdidaktischen Theoriebildung und empirischen Forschung“, Kooperationsveranstaltung mit dem wissenschaftlichen Nachwuchs der GPJE</a:t>
            </a:r>
          </a:p>
          <a:p>
            <a:endParaRPr lang="de-DE" sz="6600" dirty="0"/>
          </a:p>
        </p:txBody>
      </p:sp>
    </p:spTree>
    <p:extLst>
      <p:ext uri="{BB962C8B-B14F-4D97-AF65-F5344CB8AC3E}">
        <p14:creationId xmlns:p14="http://schemas.microsoft.com/office/powerpoint/2010/main" val="31624136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8696411" cy="2152808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3209279"/>
            <a:ext cx="1670638" cy="6578030"/>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964578" y="2629779"/>
            <a:ext cx="949312" cy="5353553"/>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7721" y="2011843"/>
            <a:ext cx="396169" cy="537792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26422751" y="1995589"/>
            <a:ext cx="773650" cy="5469477"/>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516296" y="1995585"/>
            <a:ext cx="25680348" cy="4838819"/>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el 1">
            <a:extLst>
              <a:ext uri="{FF2B5EF4-FFF2-40B4-BE49-F238E27FC236}">
                <a16:creationId xmlns:a16="http://schemas.microsoft.com/office/drawing/2014/main" id="{A3367EE7-04FA-470B-98D5-1CBD9395BD15}"/>
              </a:ext>
            </a:extLst>
          </p:cNvPr>
          <p:cNvSpPr>
            <a:spLocks noGrp="1"/>
          </p:cNvSpPr>
          <p:nvPr>
            <p:ph type="title"/>
          </p:nvPr>
        </p:nvSpPr>
        <p:spPr>
          <a:xfrm>
            <a:off x="2256607" y="2512526"/>
            <a:ext cx="24166144" cy="3804934"/>
          </a:xfrm>
        </p:spPr>
        <p:txBody>
          <a:bodyPr>
            <a:normAutofit/>
          </a:bodyPr>
          <a:lstStyle/>
          <a:p>
            <a:r>
              <a:rPr lang="de-DE" sz="11000" dirty="0">
                <a:solidFill>
                  <a:srgbClr val="FFFFFF"/>
                </a:solidFill>
              </a:rPr>
              <a:t>Geplante Aktivitäten der Sektion 2021</a:t>
            </a:r>
          </a:p>
        </p:txBody>
      </p:sp>
      <p:sp>
        <p:nvSpPr>
          <p:cNvPr id="3" name="Inhaltsplatzhalter 2">
            <a:extLst>
              <a:ext uri="{FF2B5EF4-FFF2-40B4-BE49-F238E27FC236}">
                <a16:creationId xmlns:a16="http://schemas.microsoft.com/office/drawing/2014/main" id="{813A85FF-5B42-49B5-8F2D-359256452F47}"/>
              </a:ext>
            </a:extLst>
          </p:cNvPr>
          <p:cNvSpPr>
            <a:spLocks noGrp="1"/>
          </p:cNvSpPr>
          <p:nvPr>
            <p:ph idx="1"/>
          </p:nvPr>
        </p:nvSpPr>
        <p:spPr>
          <a:xfrm>
            <a:off x="3219792" y="8829990"/>
            <a:ext cx="22857857" cy="5118485"/>
          </a:xfrm>
        </p:spPr>
        <p:txBody>
          <a:bodyPr anchor="ctr">
            <a:normAutofit fontScale="70000" lnSpcReduction="20000"/>
          </a:bodyPr>
          <a:lstStyle/>
          <a:p>
            <a:pPr>
              <a:spcAft>
                <a:spcPts val="600"/>
              </a:spcAft>
            </a:pPr>
            <a:r>
              <a:rPr lang="de-DE" sz="10300" b="1" spc="-100" dirty="0"/>
              <a:t>Herbst/Winter  2021</a:t>
            </a:r>
            <a:r>
              <a:rPr lang="de-DE" sz="10300" b="1" dirty="0"/>
              <a:t>| </a:t>
            </a:r>
            <a:r>
              <a:rPr lang="de-DE" sz="10300" b="1" dirty="0" err="1"/>
              <a:t>Makista</a:t>
            </a:r>
            <a:r>
              <a:rPr lang="de-DE" sz="10300" b="1" dirty="0"/>
              <a:t> e.V.: </a:t>
            </a:r>
            <a:r>
              <a:rPr lang="de-DE" sz="10300" dirty="0"/>
              <a:t>Kinder im Rathaus – Entwicklung eines Programms zur Förderung von Demokratie und Partizipation für Grundschüler (Workshop)</a:t>
            </a:r>
          </a:p>
          <a:p>
            <a:pPr>
              <a:spcAft>
                <a:spcPts val="600"/>
              </a:spcAft>
            </a:pPr>
            <a:r>
              <a:rPr lang="de-DE" sz="10300" b="1" dirty="0"/>
              <a:t>Ende 2021: </a:t>
            </a:r>
            <a:r>
              <a:rPr lang="de-DE" sz="10300" dirty="0"/>
              <a:t>Paper Development Workshop (Workshop)</a:t>
            </a:r>
            <a:endParaRPr lang="de-DE" sz="10300" b="1" dirty="0"/>
          </a:p>
          <a:p>
            <a:endParaRPr lang="de-DE" sz="6600" dirty="0"/>
          </a:p>
        </p:txBody>
      </p:sp>
    </p:spTree>
    <p:extLst>
      <p:ext uri="{BB962C8B-B14F-4D97-AF65-F5344CB8AC3E}">
        <p14:creationId xmlns:p14="http://schemas.microsoft.com/office/powerpoint/2010/main" val="1504696768"/>
      </p:ext>
    </p:extLst>
  </p:cSld>
  <p:clrMapOvr>
    <a:masterClrMapping/>
  </p:clrMapOvr>
</p:sld>
</file>

<file path=ppt/theme/theme1.xml><?xml version="1.0" encoding="utf-8"?>
<a:theme xmlns:a="http://schemas.openxmlformats.org/drawingml/2006/main" name="Office-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654</Words>
  <Application>Microsoft Macintosh PowerPoint</Application>
  <PresentationFormat>Benutzerdefiniert</PresentationFormat>
  <Paragraphs>38</Paragraphs>
  <Slides>6</Slides>
  <Notes>0</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6</vt:i4>
      </vt:variant>
    </vt:vector>
  </HeadingPairs>
  <TitlesOfParts>
    <vt:vector size="10" baseType="lpstr">
      <vt:lpstr>Arial</vt:lpstr>
      <vt:lpstr>Calibri</vt:lpstr>
      <vt:lpstr>Calibri Light</vt:lpstr>
      <vt:lpstr>Office-Design</vt:lpstr>
      <vt:lpstr>GGS-Sektion Politische Bildung</vt:lpstr>
      <vt:lpstr>Mission Statement</vt:lpstr>
      <vt:lpstr>Struktur und Möglichkeiten der Sektion</vt:lpstr>
      <vt:lpstr>Aktivitäten der Sektion 2018/19</vt:lpstr>
      <vt:lpstr>Aktivitäten der Sektion 2020/21</vt:lpstr>
      <vt:lpstr>Geplante Aktivitäten der Sektion 2021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Digitales Treffen der GGS-Sektion Politische Bildung</dc:title>
  <dc:creator>Scaramuzza, Elia</dc:creator>
  <cp:lastModifiedBy>Fabian Güthing</cp:lastModifiedBy>
  <cp:revision>26</cp:revision>
  <dcterms:created xsi:type="dcterms:W3CDTF">2020-07-16T06:59:19Z</dcterms:created>
  <dcterms:modified xsi:type="dcterms:W3CDTF">2021-05-19T05:50:50Z</dcterms:modified>
</cp:coreProperties>
</file>