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7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5" r:id="rId6"/>
    <p:sldId id="263" r:id="rId7"/>
    <p:sldId id="262" r:id="rId8"/>
    <p:sldId id="264" r:id="rId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002A5A"/>
    <a:srgbClr val="EC6B10"/>
    <a:srgbClr val="E46C0A"/>
    <a:srgbClr val="0000FF"/>
    <a:srgbClr val="333399"/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152" y="-84"/>
      </p:cViewPr>
      <p:guideLst>
        <p:guide orient="horz" pos="1298"/>
        <p:guide pos="24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3AA881-E017-4903-97AC-8A1739F5FF42}" type="doc">
      <dgm:prSet loTypeId="urn:microsoft.com/office/officeart/2005/8/layout/radial6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12D3776-B1DB-4EF5-931B-3C23A79BCF66}">
      <dgm:prSet phldrT="[Text]" custT="1"/>
      <dgm:spPr>
        <a:solidFill>
          <a:srgbClr val="002A5A"/>
        </a:solidFill>
      </dgm:spPr>
      <dgm:t>
        <a:bodyPr/>
        <a:lstStyle/>
        <a:p>
          <a:r>
            <a:rPr lang="de-DE" sz="2400" b="1" dirty="0" smtClean="0">
              <a:solidFill>
                <a:schemeClr val="accent6">
                  <a:lumMod val="75000"/>
                </a:schemeClr>
              </a:solidFill>
            </a:rPr>
            <a:t>Lehre zur </a:t>
          </a:r>
        </a:p>
        <a:p>
          <a:r>
            <a:rPr lang="de-DE" sz="2400" b="1" dirty="0" smtClean="0">
              <a:solidFill>
                <a:schemeClr val="accent6">
                  <a:lumMod val="75000"/>
                </a:schemeClr>
              </a:solidFill>
            </a:rPr>
            <a:t>Arzt-Patient</a:t>
          </a:r>
        </a:p>
        <a:p>
          <a:r>
            <a:rPr lang="de-DE" sz="2400" b="1" dirty="0" smtClean="0">
              <a:solidFill>
                <a:schemeClr val="accent6">
                  <a:lumMod val="75000"/>
                </a:schemeClr>
              </a:solidFill>
            </a:rPr>
            <a:t>Kommunikation</a:t>
          </a:r>
          <a:endParaRPr lang="de-DE" sz="2400" b="1" dirty="0">
            <a:solidFill>
              <a:schemeClr val="accent6">
                <a:lumMod val="75000"/>
              </a:schemeClr>
            </a:solidFill>
          </a:endParaRPr>
        </a:p>
      </dgm:t>
    </dgm:pt>
    <dgm:pt modelId="{D9CF7FD2-6AAC-45EC-B69F-4A7EB4CC59DE}" type="parTrans" cxnId="{23613D61-53F2-4D28-A33A-DBB225C9856E}">
      <dgm:prSet/>
      <dgm:spPr/>
      <dgm:t>
        <a:bodyPr/>
        <a:lstStyle/>
        <a:p>
          <a:endParaRPr lang="de-DE"/>
        </a:p>
      </dgm:t>
    </dgm:pt>
    <dgm:pt modelId="{9B60FF16-BFA5-42F8-A21C-95D7F4B6DA6A}" type="sibTrans" cxnId="{23613D61-53F2-4D28-A33A-DBB225C9856E}">
      <dgm:prSet/>
      <dgm:spPr/>
      <dgm:t>
        <a:bodyPr/>
        <a:lstStyle/>
        <a:p>
          <a:endParaRPr lang="de-DE"/>
        </a:p>
      </dgm:t>
    </dgm:pt>
    <dgm:pt modelId="{4A71998F-DAF9-41CF-8444-716B3541EAAB}">
      <dgm:prSet phldrT="[Text]" custT="1"/>
      <dgm:spPr>
        <a:solidFill>
          <a:srgbClr val="002A5A"/>
        </a:solidFill>
      </dgm:spPr>
      <dgm:t>
        <a:bodyPr/>
        <a:lstStyle/>
        <a:p>
          <a:r>
            <a:rPr lang="de-DE" sz="2400" b="1" dirty="0" smtClean="0">
              <a:solidFill>
                <a:schemeClr val="bg1"/>
              </a:solidFill>
            </a:rPr>
            <a:t>Qualität</a:t>
          </a:r>
          <a:endParaRPr lang="de-DE" sz="2400" b="1" dirty="0">
            <a:solidFill>
              <a:srgbClr val="FF0000"/>
            </a:solidFill>
          </a:endParaRPr>
        </a:p>
      </dgm:t>
    </dgm:pt>
    <dgm:pt modelId="{F071EBB7-BBC2-4157-9900-617C9A044B35}" type="parTrans" cxnId="{53845218-6FF5-4A56-9754-09D94B84101F}">
      <dgm:prSet/>
      <dgm:spPr/>
      <dgm:t>
        <a:bodyPr/>
        <a:lstStyle/>
        <a:p>
          <a:endParaRPr lang="de-DE"/>
        </a:p>
      </dgm:t>
    </dgm:pt>
    <dgm:pt modelId="{8267128B-E63F-4108-8398-E60B4667D8E5}" type="sibTrans" cxnId="{53845218-6FF5-4A56-9754-09D94B84101F}">
      <dgm:prSet/>
      <dgm:spPr/>
      <dgm:t>
        <a:bodyPr/>
        <a:lstStyle/>
        <a:p>
          <a:endParaRPr lang="de-DE"/>
        </a:p>
      </dgm:t>
    </dgm:pt>
    <dgm:pt modelId="{CD2114F8-A631-42CB-A923-479A52075F69}">
      <dgm:prSet phldrT="[Text]" custT="1"/>
      <dgm:spPr>
        <a:solidFill>
          <a:srgbClr val="002A5A"/>
        </a:solidFill>
      </dgm:spPr>
      <dgm:t>
        <a:bodyPr/>
        <a:lstStyle/>
        <a:p>
          <a:r>
            <a:rPr lang="de-DE" sz="2400" b="1" dirty="0" smtClean="0">
              <a:gradFill flip="none" rotWithShape="1">
                <a:gsLst>
                  <a:gs pos="0">
                    <a:srgbClr val="FF0000"/>
                  </a:gs>
                  <a:gs pos="30000">
                    <a:srgbClr val="FF0000"/>
                  </a:gs>
                  <a:gs pos="64999">
                    <a:srgbClr val="92D050"/>
                  </a:gs>
                  <a:gs pos="89999">
                    <a:srgbClr val="92D050"/>
                  </a:gs>
                  <a:gs pos="100000">
                    <a:srgbClr val="92D050"/>
                  </a:gs>
                </a:gsLst>
                <a:lin ang="2700000" scaled="0"/>
                <a:tileRect/>
              </a:gradFill>
            </a:rPr>
            <a:t>Themen</a:t>
          </a:r>
          <a:endParaRPr lang="de-DE" sz="2400" b="1" dirty="0">
            <a:solidFill>
              <a:schemeClr val="bg1"/>
            </a:solidFill>
          </a:endParaRPr>
        </a:p>
      </dgm:t>
    </dgm:pt>
    <dgm:pt modelId="{0AE11799-FB25-48A2-BA2B-B4AC6E2FD182}" type="parTrans" cxnId="{CE349D52-A1B5-4BC3-8827-D5C4303506AE}">
      <dgm:prSet/>
      <dgm:spPr/>
      <dgm:t>
        <a:bodyPr/>
        <a:lstStyle/>
        <a:p>
          <a:endParaRPr lang="de-DE"/>
        </a:p>
      </dgm:t>
    </dgm:pt>
    <dgm:pt modelId="{FC86BF00-733B-44E3-9330-538C202351BB}" type="sibTrans" cxnId="{CE349D52-A1B5-4BC3-8827-D5C4303506AE}">
      <dgm:prSet/>
      <dgm:spPr/>
      <dgm:t>
        <a:bodyPr/>
        <a:lstStyle/>
        <a:p>
          <a:endParaRPr lang="de-DE"/>
        </a:p>
      </dgm:t>
    </dgm:pt>
    <dgm:pt modelId="{37D11758-3D86-4792-A217-1EF0D973DFB1}">
      <dgm:prSet phldrT="[Text]" custT="1"/>
      <dgm:spPr>
        <a:solidFill>
          <a:srgbClr val="002A5A"/>
        </a:solidFill>
      </dgm:spPr>
      <dgm:t>
        <a:bodyPr/>
        <a:lstStyle/>
        <a:p>
          <a:r>
            <a:rPr lang="de-DE" sz="2400" b="1" smtClean="0">
              <a:solidFill>
                <a:srgbClr val="00B0F0"/>
              </a:solidFill>
            </a:rPr>
            <a:t>Methoden</a:t>
          </a:r>
          <a:endParaRPr lang="de-DE" sz="2400" b="1" dirty="0">
            <a:solidFill>
              <a:srgbClr val="00B0F0"/>
            </a:solidFill>
          </a:endParaRPr>
        </a:p>
      </dgm:t>
    </dgm:pt>
    <dgm:pt modelId="{DA030210-37FD-4C02-AB74-DF32D8075763}" type="parTrans" cxnId="{A95A2596-1DED-416C-9F6F-1D1455D8B1F2}">
      <dgm:prSet/>
      <dgm:spPr/>
      <dgm:t>
        <a:bodyPr/>
        <a:lstStyle/>
        <a:p>
          <a:endParaRPr lang="de-DE"/>
        </a:p>
      </dgm:t>
    </dgm:pt>
    <dgm:pt modelId="{79244199-89EB-42A5-86A3-BC46A6B21AC7}" type="sibTrans" cxnId="{A95A2596-1DED-416C-9F6F-1D1455D8B1F2}">
      <dgm:prSet/>
      <dgm:spPr/>
      <dgm:t>
        <a:bodyPr/>
        <a:lstStyle/>
        <a:p>
          <a:endParaRPr lang="de-DE"/>
        </a:p>
      </dgm:t>
    </dgm:pt>
    <dgm:pt modelId="{2AEA0B72-6FDB-442C-BE5A-FD5BA085C4B5}">
      <dgm:prSet phldrT="[Text]"/>
      <dgm:spPr/>
      <dgm:t>
        <a:bodyPr/>
        <a:lstStyle/>
        <a:p>
          <a:endParaRPr lang="de-DE" dirty="0"/>
        </a:p>
      </dgm:t>
    </dgm:pt>
    <dgm:pt modelId="{6204DEDB-E62B-4FDD-AA6E-40D41C83C392}" type="parTrans" cxnId="{95FAECEB-CFD9-446B-B549-238A00D4715F}">
      <dgm:prSet/>
      <dgm:spPr/>
      <dgm:t>
        <a:bodyPr/>
        <a:lstStyle/>
        <a:p>
          <a:endParaRPr lang="de-DE"/>
        </a:p>
      </dgm:t>
    </dgm:pt>
    <dgm:pt modelId="{17FE4B16-B354-4BE8-B2D8-139E0D5280E5}" type="sibTrans" cxnId="{95FAECEB-CFD9-446B-B549-238A00D4715F}">
      <dgm:prSet/>
      <dgm:spPr/>
      <dgm:t>
        <a:bodyPr/>
        <a:lstStyle/>
        <a:p>
          <a:endParaRPr lang="de-DE"/>
        </a:p>
      </dgm:t>
    </dgm:pt>
    <dgm:pt modelId="{2F4BBB82-F3C6-4A3D-8BFB-F9C5B607DB77}" type="pres">
      <dgm:prSet presAssocID="{593AA881-E017-4903-97AC-8A1739F5FF4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151AAAC6-FC6F-4651-AF2A-05E2998B4999}" type="pres">
      <dgm:prSet presAssocID="{D12D3776-B1DB-4EF5-931B-3C23A79BCF66}" presName="centerShape" presStyleLbl="node0" presStyleIdx="0" presStyleCnt="1" custScaleX="175005" custScaleY="166523"/>
      <dgm:spPr/>
      <dgm:t>
        <a:bodyPr/>
        <a:lstStyle/>
        <a:p>
          <a:endParaRPr lang="de-DE"/>
        </a:p>
      </dgm:t>
    </dgm:pt>
    <dgm:pt modelId="{ACE34127-FED4-45B9-88C2-301B2B4B0D8F}" type="pres">
      <dgm:prSet presAssocID="{4A71998F-DAF9-41CF-8444-716B3541EAAB}" presName="node" presStyleLbl="node1" presStyleIdx="0" presStyleCnt="3" custScaleX="143213" custScaleY="14251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6429A34-833B-4BD1-970B-0907478034E0}" type="pres">
      <dgm:prSet presAssocID="{4A71998F-DAF9-41CF-8444-716B3541EAAB}" presName="dummy" presStyleCnt="0"/>
      <dgm:spPr/>
    </dgm:pt>
    <dgm:pt modelId="{94C47D41-B1EF-4132-8D9D-89238680C88F}" type="pres">
      <dgm:prSet presAssocID="{8267128B-E63F-4108-8398-E60B4667D8E5}" presName="sibTrans" presStyleLbl="sibTrans2D1" presStyleIdx="0" presStyleCnt="3"/>
      <dgm:spPr/>
      <dgm:t>
        <a:bodyPr/>
        <a:lstStyle/>
        <a:p>
          <a:endParaRPr lang="de-DE"/>
        </a:p>
      </dgm:t>
    </dgm:pt>
    <dgm:pt modelId="{C1DAC10D-B39E-4994-A8F3-9B7DD5541D6C}" type="pres">
      <dgm:prSet presAssocID="{CD2114F8-A631-42CB-A923-479A52075F69}" presName="node" presStyleLbl="node1" presStyleIdx="1" presStyleCnt="3" custScaleX="145765" custScaleY="14539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0893CD5-C468-42A4-94D3-E5FB0F9EA25F}" type="pres">
      <dgm:prSet presAssocID="{CD2114F8-A631-42CB-A923-479A52075F69}" presName="dummy" presStyleCnt="0"/>
      <dgm:spPr/>
    </dgm:pt>
    <dgm:pt modelId="{780A247E-6006-442B-883A-4FC15C759236}" type="pres">
      <dgm:prSet presAssocID="{FC86BF00-733B-44E3-9330-538C202351BB}" presName="sibTrans" presStyleLbl="sibTrans2D1" presStyleIdx="1" presStyleCnt="3"/>
      <dgm:spPr/>
      <dgm:t>
        <a:bodyPr/>
        <a:lstStyle/>
        <a:p>
          <a:endParaRPr lang="de-DE"/>
        </a:p>
      </dgm:t>
    </dgm:pt>
    <dgm:pt modelId="{F629EDAC-0440-4D7D-AA73-B36BDD6A58AC}" type="pres">
      <dgm:prSet presAssocID="{37D11758-3D86-4792-A217-1EF0D973DFB1}" presName="node" presStyleLbl="node1" presStyleIdx="2" presStyleCnt="3" custScaleX="144979" custScaleY="14539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481A4F4-9C97-48D6-8B70-434F7030ECC1}" type="pres">
      <dgm:prSet presAssocID="{37D11758-3D86-4792-A217-1EF0D973DFB1}" presName="dummy" presStyleCnt="0"/>
      <dgm:spPr/>
    </dgm:pt>
    <dgm:pt modelId="{E428189F-2838-484D-AA46-4AF9D6E4B48D}" type="pres">
      <dgm:prSet presAssocID="{79244199-89EB-42A5-86A3-BC46A6B21AC7}" presName="sibTrans" presStyleLbl="sibTrans2D1" presStyleIdx="2" presStyleCnt="3"/>
      <dgm:spPr/>
      <dgm:t>
        <a:bodyPr/>
        <a:lstStyle/>
        <a:p>
          <a:endParaRPr lang="de-DE"/>
        </a:p>
      </dgm:t>
    </dgm:pt>
  </dgm:ptLst>
  <dgm:cxnLst>
    <dgm:cxn modelId="{95FAECEB-CFD9-446B-B549-238A00D4715F}" srcId="{593AA881-E017-4903-97AC-8A1739F5FF42}" destId="{2AEA0B72-6FDB-442C-BE5A-FD5BA085C4B5}" srcOrd="1" destOrd="0" parTransId="{6204DEDB-E62B-4FDD-AA6E-40D41C83C392}" sibTransId="{17FE4B16-B354-4BE8-B2D8-139E0D5280E5}"/>
    <dgm:cxn modelId="{0520A41B-24F6-4775-A017-563CFD4AC9E6}" type="presOf" srcId="{FC86BF00-733B-44E3-9330-538C202351BB}" destId="{780A247E-6006-442B-883A-4FC15C759236}" srcOrd="0" destOrd="0" presId="urn:microsoft.com/office/officeart/2005/8/layout/radial6"/>
    <dgm:cxn modelId="{52B18CBC-3588-4C08-9737-8F0EC17B2D9C}" type="presOf" srcId="{593AA881-E017-4903-97AC-8A1739F5FF42}" destId="{2F4BBB82-F3C6-4A3D-8BFB-F9C5B607DB77}" srcOrd="0" destOrd="0" presId="urn:microsoft.com/office/officeart/2005/8/layout/radial6"/>
    <dgm:cxn modelId="{2BB62D0B-5EAE-4871-9FDA-F62D8FE1D86E}" type="presOf" srcId="{37D11758-3D86-4792-A217-1EF0D973DFB1}" destId="{F629EDAC-0440-4D7D-AA73-B36BDD6A58AC}" srcOrd="0" destOrd="0" presId="urn:microsoft.com/office/officeart/2005/8/layout/radial6"/>
    <dgm:cxn modelId="{67C94EB5-39B7-4BCD-8336-25AAD06E3A3E}" type="presOf" srcId="{8267128B-E63F-4108-8398-E60B4667D8E5}" destId="{94C47D41-B1EF-4132-8D9D-89238680C88F}" srcOrd="0" destOrd="0" presId="urn:microsoft.com/office/officeart/2005/8/layout/radial6"/>
    <dgm:cxn modelId="{CE349D52-A1B5-4BC3-8827-D5C4303506AE}" srcId="{D12D3776-B1DB-4EF5-931B-3C23A79BCF66}" destId="{CD2114F8-A631-42CB-A923-479A52075F69}" srcOrd="1" destOrd="0" parTransId="{0AE11799-FB25-48A2-BA2B-B4AC6E2FD182}" sibTransId="{FC86BF00-733B-44E3-9330-538C202351BB}"/>
    <dgm:cxn modelId="{E3330D68-9E76-47B1-8476-21EC85D342FE}" type="presOf" srcId="{4A71998F-DAF9-41CF-8444-716B3541EAAB}" destId="{ACE34127-FED4-45B9-88C2-301B2B4B0D8F}" srcOrd="0" destOrd="0" presId="urn:microsoft.com/office/officeart/2005/8/layout/radial6"/>
    <dgm:cxn modelId="{1880B235-A33D-4EA1-99A9-D65AFBF504B2}" type="presOf" srcId="{D12D3776-B1DB-4EF5-931B-3C23A79BCF66}" destId="{151AAAC6-FC6F-4651-AF2A-05E2998B4999}" srcOrd="0" destOrd="0" presId="urn:microsoft.com/office/officeart/2005/8/layout/radial6"/>
    <dgm:cxn modelId="{E2CF1A3E-EBE2-4BB4-A01C-B6569FFCEFE1}" type="presOf" srcId="{79244199-89EB-42A5-86A3-BC46A6B21AC7}" destId="{E428189F-2838-484D-AA46-4AF9D6E4B48D}" srcOrd="0" destOrd="0" presId="urn:microsoft.com/office/officeart/2005/8/layout/radial6"/>
    <dgm:cxn modelId="{53845218-6FF5-4A56-9754-09D94B84101F}" srcId="{D12D3776-B1DB-4EF5-931B-3C23A79BCF66}" destId="{4A71998F-DAF9-41CF-8444-716B3541EAAB}" srcOrd="0" destOrd="0" parTransId="{F071EBB7-BBC2-4157-9900-617C9A044B35}" sibTransId="{8267128B-E63F-4108-8398-E60B4667D8E5}"/>
    <dgm:cxn modelId="{A95A2596-1DED-416C-9F6F-1D1455D8B1F2}" srcId="{D12D3776-B1DB-4EF5-931B-3C23A79BCF66}" destId="{37D11758-3D86-4792-A217-1EF0D973DFB1}" srcOrd="2" destOrd="0" parTransId="{DA030210-37FD-4C02-AB74-DF32D8075763}" sibTransId="{79244199-89EB-42A5-86A3-BC46A6B21AC7}"/>
    <dgm:cxn modelId="{805254D1-F32D-4BF8-B4C9-1CB4368BFC08}" type="presOf" srcId="{CD2114F8-A631-42CB-A923-479A52075F69}" destId="{C1DAC10D-B39E-4994-A8F3-9B7DD5541D6C}" srcOrd="0" destOrd="0" presId="urn:microsoft.com/office/officeart/2005/8/layout/radial6"/>
    <dgm:cxn modelId="{23613D61-53F2-4D28-A33A-DBB225C9856E}" srcId="{593AA881-E017-4903-97AC-8A1739F5FF42}" destId="{D12D3776-B1DB-4EF5-931B-3C23A79BCF66}" srcOrd="0" destOrd="0" parTransId="{D9CF7FD2-6AAC-45EC-B69F-4A7EB4CC59DE}" sibTransId="{9B60FF16-BFA5-42F8-A21C-95D7F4B6DA6A}"/>
    <dgm:cxn modelId="{163C642C-EAD4-4BCD-B1A6-01E518BAA699}" type="presParOf" srcId="{2F4BBB82-F3C6-4A3D-8BFB-F9C5B607DB77}" destId="{151AAAC6-FC6F-4651-AF2A-05E2998B4999}" srcOrd="0" destOrd="0" presId="urn:microsoft.com/office/officeart/2005/8/layout/radial6"/>
    <dgm:cxn modelId="{5CBC640A-37EA-4B45-9C6B-1EB9E65C681D}" type="presParOf" srcId="{2F4BBB82-F3C6-4A3D-8BFB-F9C5B607DB77}" destId="{ACE34127-FED4-45B9-88C2-301B2B4B0D8F}" srcOrd="1" destOrd="0" presId="urn:microsoft.com/office/officeart/2005/8/layout/radial6"/>
    <dgm:cxn modelId="{ED1126D3-6B84-470A-90AE-7D32DD22C9E9}" type="presParOf" srcId="{2F4BBB82-F3C6-4A3D-8BFB-F9C5B607DB77}" destId="{16429A34-833B-4BD1-970B-0907478034E0}" srcOrd="2" destOrd="0" presId="urn:microsoft.com/office/officeart/2005/8/layout/radial6"/>
    <dgm:cxn modelId="{A924A5E1-8DAD-4212-8BD1-C2683073BE64}" type="presParOf" srcId="{2F4BBB82-F3C6-4A3D-8BFB-F9C5B607DB77}" destId="{94C47D41-B1EF-4132-8D9D-89238680C88F}" srcOrd="3" destOrd="0" presId="urn:microsoft.com/office/officeart/2005/8/layout/radial6"/>
    <dgm:cxn modelId="{1026EA42-DEC9-4AC5-A28D-7A37C1923766}" type="presParOf" srcId="{2F4BBB82-F3C6-4A3D-8BFB-F9C5B607DB77}" destId="{C1DAC10D-B39E-4994-A8F3-9B7DD5541D6C}" srcOrd="4" destOrd="0" presId="urn:microsoft.com/office/officeart/2005/8/layout/radial6"/>
    <dgm:cxn modelId="{1E59C622-EA21-4C16-980A-ACA039996B4F}" type="presParOf" srcId="{2F4BBB82-F3C6-4A3D-8BFB-F9C5B607DB77}" destId="{A0893CD5-C468-42A4-94D3-E5FB0F9EA25F}" srcOrd="5" destOrd="0" presId="urn:microsoft.com/office/officeart/2005/8/layout/radial6"/>
    <dgm:cxn modelId="{9556A180-3394-42F7-BC45-F3B0BCEA8C76}" type="presParOf" srcId="{2F4BBB82-F3C6-4A3D-8BFB-F9C5B607DB77}" destId="{780A247E-6006-442B-883A-4FC15C759236}" srcOrd="6" destOrd="0" presId="urn:microsoft.com/office/officeart/2005/8/layout/radial6"/>
    <dgm:cxn modelId="{14D5C380-1CAC-46D3-834E-2E5C71F8F39A}" type="presParOf" srcId="{2F4BBB82-F3C6-4A3D-8BFB-F9C5B607DB77}" destId="{F629EDAC-0440-4D7D-AA73-B36BDD6A58AC}" srcOrd="7" destOrd="0" presId="urn:microsoft.com/office/officeart/2005/8/layout/radial6"/>
    <dgm:cxn modelId="{2BA380F1-09EF-4C16-B59C-959017928F26}" type="presParOf" srcId="{2F4BBB82-F3C6-4A3D-8BFB-F9C5B607DB77}" destId="{1481A4F4-9C97-48D6-8B70-434F7030ECC1}" srcOrd="8" destOrd="0" presId="urn:microsoft.com/office/officeart/2005/8/layout/radial6"/>
    <dgm:cxn modelId="{124EFCFD-1558-44EC-8FEE-A6B4EF0F2C6F}" type="presParOf" srcId="{2F4BBB82-F3C6-4A3D-8BFB-F9C5B607DB77}" destId="{E428189F-2838-484D-AA46-4AF9D6E4B48D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382FF3-3ECD-49B4-9AB3-17F3BA940E6D}" type="doc">
      <dgm:prSet loTypeId="urn:microsoft.com/office/officeart/2005/8/layout/chevron2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de-DE"/>
        </a:p>
      </dgm:t>
    </dgm:pt>
    <dgm:pt modelId="{3E6479B9-F29D-402A-BA8B-1F3DFBD438CD}">
      <dgm:prSet phldrT="[Text]"/>
      <dgm:spPr>
        <a:solidFill>
          <a:srgbClr val="002A5A"/>
        </a:solidFill>
      </dgm:spPr>
      <dgm:t>
        <a:bodyPr/>
        <a:lstStyle/>
        <a:p>
          <a:r>
            <a:rPr lang="de-DE" b="1" dirty="0" smtClean="0"/>
            <a:t>Basis-</a:t>
          </a:r>
        </a:p>
        <a:p>
          <a:r>
            <a:rPr lang="de-DE" b="1" dirty="0" err="1" smtClean="0"/>
            <a:t>seminar</a:t>
          </a:r>
          <a:endParaRPr lang="de-DE" b="1" dirty="0"/>
        </a:p>
      </dgm:t>
    </dgm:pt>
    <dgm:pt modelId="{C0DA6B3C-5204-4831-AD92-15DEE17FAC9B}" type="parTrans" cxnId="{F19BDB67-B1C6-49CB-830B-2172D51FA6FB}">
      <dgm:prSet/>
      <dgm:spPr/>
      <dgm:t>
        <a:bodyPr/>
        <a:lstStyle/>
        <a:p>
          <a:endParaRPr lang="de-DE"/>
        </a:p>
      </dgm:t>
    </dgm:pt>
    <dgm:pt modelId="{03ECA6EA-E4E1-44FC-8918-F39D0CB4A8ED}" type="sibTrans" cxnId="{F19BDB67-B1C6-49CB-830B-2172D51FA6FB}">
      <dgm:prSet/>
      <dgm:spPr/>
      <dgm:t>
        <a:bodyPr/>
        <a:lstStyle/>
        <a:p>
          <a:endParaRPr lang="de-DE"/>
        </a:p>
      </dgm:t>
    </dgm:pt>
    <dgm:pt modelId="{D17D382C-979C-4D09-BE92-6D45656C39AF}">
      <dgm:prSet phldrT="[Text]"/>
      <dgm:spPr/>
      <dgm:t>
        <a:bodyPr/>
        <a:lstStyle/>
        <a:p>
          <a:r>
            <a:rPr lang="de-DE" b="1" dirty="0" smtClean="0">
              <a:gradFill>
                <a:gsLst>
                  <a:gs pos="0">
                    <a:srgbClr val="FF0000"/>
                  </a:gs>
                  <a:gs pos="30000">
                    <a:srgbClr val="FF0000"/>
                  </a:gs>
                  <a:gs pos="64999">
                    <a:srgbClr val="92D050"/>
                  </a:gs>
                  <a:gs pos="89999">
                    <a:srgbClr val="92D050"/>
                  </a:gs>
                  <a:gs pos="100000">
                    <a:srgbClr val="92D050"/>
                  </a:gs>
                </a:gsLst>
                <a:lin ang="2700000" scaled="0"/>
              </a:gradFill>
            </a:rPr>
            <a:t>Themen </a:t>
          </a:r>
          <a:endParaRPr lang="de-DE" b="1" dirty="0">
            <a:gradFill>
              <a:gsLst>
                <a:gs pos="0">
                  <a:srgbClr val="FF0000"/>
                </a:gs>
                <a:gs pos="30000">
                  <a:srgbClr val="FF0000"/>
                </a:gs>
                <a:gs pos="64999">
                  <a:srgbClr val="92D050"/>
                </a:gs>
                <a:gs pos="89999">
                  <a:srgbClr val="92D050"/>
                </a:gs>
                <a:gs pos="100000">
                  <a:srgbClr val="92D050"/>
                </a:gs>
              </a:gsLst>
              <a:lin ang="2700000" scaled="0"/>
            </a:gradFill>
          </a:endParaRPr>
        </a:p>
      </dgm:t>
    </dgm:pt>
    <dgm:pt modelId="{E28F10A4-9187-4126-9342-0E5E0913934A}" type="parTrans" cxnId="{AE8B5D73-9762-42F6-A036-422EA08AEEEA}">
      <dgm:prSet/>
      <dgm:spPr/>
      <dgm:t>
        <a:bodyPr/>
        <a:lstStyle/>
        <a:p>
          <a:endParaRPr lang="de-DE"/>
        </a:p>
      </dgm:t>
    </dgm:pt>
    <dgm:pt modelId="{6D273309-2FB0-4243-A0A9-806AFE3192EA}" type="sibTrans" cxnId="{AE8B5D73-9762-42F6-A036-422EA08AEEEA}">
      <dgm:prSet/>
      <dgm:spPr/>
      <dgm:t>
        <a:bodyPr/>
        <a:lstStyle/>
        <a:p>
          <a:endParaRPr lang="de-DE"/>
        </a:p>
      </dgm:t>
    </dgm:pt>
    <dgm:pt modelId="{65249397-2038-4007-9315-F8C4D41FAC11}">
      <dgm:prSet phldrT="[Text]"/>
      <dgm:spPr/>
      <dgm:t>
        <a:bodyPr/>
        <a:lstStyle/>
        <a:p>
          <a:r>
            <a:rPr lang="de-DE" b="1" dirty="0" smtClean="0">
              <a:solidFill>
                <a:srgbClr val="00B0F0"/>
              </a:solidFill>
            </a:rPr>
            <a:t>Methoden</a:t>
          </a:r>
          <a:endParaRPr lang="de-DE" b="1" dirty="0">
            <a:solidFill>
              <a:srgbClr val="00B0F0"/>
            </a:solidFill>
          </a:endParaRPr>
        </a:p>
      </dgm:t>
    </dgm:pt>
    <dgm:pt modelId="{44D93CE3-2439-4AC3-8B27-BDA9331BD763}" type="parTrans" cxnId="{097F9500-92BA-4AD5-A2A7-BF73127905E6}">
      <dgm:prSet/>
      <dgm:spPr/>
      <dgm:t>
        <a:bodyPr/>
        <a:lstStyle/>
        <a:p>
          <a:endParaRPr lang="de-DE"/>
        </a:p>
      </dgm:t>
    </dgm:pt>
    <dgm:pt modelId="{8085F3B2-54E1-4991-AE3F-25613CF05B30}" type="sibTrans" cxnId="{097F9500-92BA-4AD5-A2A7-BF73127905E6}">
      <dgm:prSet/>
      <dgm:spPr/>
      <dgm:t>
        <a:bodyPr/>
        <a:lstStyle/>
        <a:p>
          <a:endParaRPr lang="de-DE"/>
        </a:p>
      </dgm:t>
    </dgm:pt>
    <dgm:pt modelId="{0A3AE1C9-EC70-4408-ADA2-90B479FC9A6F}">
      <dgm:prSet phldrT="[Text]"/>
      <dgm:spPr>
        <a:solidFill>
          <a:srgbClr val="002A5A"/>
        </a:solidFill>
      </dgm:spPr>
      <dgm:t>
        <a:bodyPr/>
        <a:lstStyle/>
        <a:p>
          <a:r>
            <a:rPr lang="de-DE" b="1" dirty="0" smtClean="0"/>
            <a:t>Praxis-</a:t>
          </a:r>
        </a:p>
        <a:p>
          <a:r>
            <a:rPr lang="de-DE" b="1" dirty="0" err="1" smtClean="0"/>
            <a:t>semester</a:t>
          </a:r>
          <a:endParaRPr lang="de-DE" b="1" dirty="0"/>
        </a:p>
      </dgm:t>
    </dgm:pt>
    <dgm:pt modelId="{3520237D-5BC6-4E9D-BD45-67455C00ECD1}" type="parTrans" cxnId="{DBCF67A8-7E59-4273-856D-79B73D88DB83}">
      <dgm:prSet/>
      <dgm:spPr/>
      <dgm:t>
        <a:bodyPr/>
        <a:lstStyle/>
        <a:p>
          <a:endParaRPr lang="de-DE"/>
        </a:p>
      </dgm:t>
    </dgm:pt>
    <dgm:pt modelId="{9B0FDBAF-AACC-4009-B3C3-24049FEAC2AD}" type="sibTrans" cxnId="{DBCF67A8-7E59-4273-856D-79B73D88DB83}">
      <dgm:prSet/>
      <dgm:spPr/>
      <dgm:t>
        <a:bodyPr/>
        <a:lstStyle/>
        <a:p>
          <a:endParaRPr lang="de-DE"/>
        </a:p>
      </dgm:t>
    </dgm:pt>
    <dgm:pt modelId="{BCA4B7CD-05F8-4D6E-ADC5-E222C59DEB60}">
      <dgm:prSet phldrT="[Text]"/>
      <dgm:spPr/>
      <dgm:t>
        <a:bodyPr/>
        <a:lstStyle/>
        <a:p>
          <a:r>
            <a:rPr lang="de-DE" b="1" dirty="0" smtClean="0">
              <a:gradFill>
                <a:gsLst>
                  <a:gs pos="0">
                    <a:srgbClr val="FF0000"/>
                  </a:gs>
                  <a:gs pos="30000">
                    <a:srgbClr val="FF0000"/>
                  </a:gs>
                  <a:gs pos="57000">
                    <a:srgbClr val="92D050"/>
                  </a:gs>
                  <a:gs pos="80000">
                    <a:srgbClr val="00B0F0"/>
                  </a:gs>
                  <a:gs pos="100000">
                    <a:srgbClr val="00B0F0"/>
                  </a:gs>
                </a:gsLst>
                <a:lin ang="2700000" scaled="0"/>
              </a:gradFill>
            </a:rPr>
            <a:t>Unterrichtsprojekt</a:t>
          </a:r>
          <a:endParaRPr lang="de-DE" b="1" dirty="0">
            <a:gradFill>
              <a:gsLst>
                <a:gs pos="0">
                  <a:srgbClr val="FF0000"/>
                </a:gs>
                <a:gs pos="30000">
                  <a:srgbClr val="FF0000"/>
                </a:gs>
                <a:gs pos="57000">
                  <a:srgbClr val="92D050"/>
                </a:gs>
                <a:gs pos="80000">
                  <a:srgbClr val="00B0F0"/>
                </a:gs>
                <a:gs pos="100000">
                  <a:srgbClr val="00B0F0"/>
                </a:gs>
              </a:gsLst>
              <a:lin ang="2700000" scaled="0"/>
            </a:gradFill>
          </a:endParaRPr>
        </a:p>
      </dgm:t>
    </dgm:pt>
    <dgm:pt modelId="{CB504C0C-AA15-4576-9A2B-7869718B6786}" type="parTrans" cxnId="{002FB36F-1B41-4F5D-8ABA-D7C8C1299FF6}">
      <dgm:prSet/>
      <dgm:spPr/>
      <dgm:t>
        <a:bodyPr/>
        <a:lstStyle/>
        <a:p>
          <a:endParaRPr lang="de-DE"/>
        </a:p>
      </dgm:t>
    </dgm:pt>
    <dgm:pt modelId="{95A2E72A-257C-4AA5-A510-A13AB2C591EB}" type="sibTrans" cxnId="{002FB36F-1B41-4F5D-8ABA-D7C8C1299FF6}">
      <dgm:prSet/>
      <dgm:spPr/>
      <dgm:t>
        <a:bodyPr/>
        <a:lstStyle/>
        <a:p>
          <a:endParaRPr lang="de-DE"/>
        </a:p>
      </dgm:t>
    </dgm:pt>
    <dgm:pt modelId="{DE7383F1-E9D1-4520-B273-36512997065C}">
      <dgm:prSet phldrT="[Text]"/>
      <dgm:spPr/>
      <dgm:t>
        <a:bodyPr/>
        <a:lstStyle/>
        <a:p>
          <a:r>
            <a:rPr lang="de-DE" b="1" dirty="0" smtClean="0">
              <a:gradFill>
                <a:gsLst>
                  <a:gs pos="0">
                    <a:srgbClr val="FF0000"/>
                  </a:gs>
                  <a:gs pos="30000">
                    <a:srgbClr val="FF0000"/>
                  </a:gs>
                  <a:gs pos="57000">
                    <a:srgbClr val="92D050"/>
                  </a:gs>
                  <a:gs pos="80000">
                    <a:srgbClr val="00B0F0"/>
                  </a:gs>
                  <a:gs pos="100000">
                    <a:srgbClr val="00B0F0"/>
                  </a:gs>
                </a:gsLst>
                <a:lin ang="2700000" scaled="0"/>
              </a:gradFill>
            </a:rPr>
            <a:t>Kollegiale Supervision</a:t>
          </a:r>
          <a:endParaRPr lang="de-DE" b="1" dirty="0">
            <a:gradFill>
              <a:gsLst>
                <a:gs pos="0">
                  <a:srgbClr val="FF0000"/>
                </a:gs>
                <a:gs pos="30000">
                  <a:srgbClr val="FF0000"/>
                </a:gs>
                <a:gs pos="57000">
                  <a:srgbClr val="92D050"/>
                </a:gs>
                <a:gs pos="80000">
                  <a:srgbClr val="00B0F0"/>
                </a:gs>
                <a:gs pos="100000">
                  <a:srgbClr val="00B0F0"/>
                </a:gs>
              </a:gsLst>
              <a:lin ang="2700000" scaled="0"/>
            </a:gradFill>
          </a:endParaRPr>
        </a:p>
      </dgm:t>
    </dgm:pt>
    <dgm:pt modelId="{AE525F60-C313-4010-BDC1-6496734C735F}" type="parTrans" cxnId="{32E905B1-1386-43A3-8F20-FA0FF8C924BC}">
      <dgm:prSet/>
      <dgm:spPr/>
      <dgm:t>
        <a:bodyPr/>
        <a:lstStyle/>
        <a:p>
          <a:endParaRPr lang="de-DE"/>
        </a:p>
      </dgm:t>
    </dgm:pt>
    <dgm:pt modelId="{51E8C274-A6D3-48D5-829D-DBD362B7BC9A}" type="sibTrans" cxnId="{32E905B1-1386-43A3-8F20-FA0FF8C924BC}">
      <dgm:prSet/>
      <dgm:spPr/>
      <dgm:t>
        <a:bodyPr/>
        <a:lstStyle/>
        <a:p>
          <a:endParaRPr lang="de-DE"/>
        </a:p>
      </dgm:t>
    </dgm:pt>
    <dgm:pt modelId="{472B4CAD-173A-4FFA-92A2-693F92543439}">
      <dgm:prSet phldrT="[Text]"/>
      <dgm:spPr>
        <a:solidFill>
          <a:srgbClr val="002A5A"/>
        </a:solidFill>
      </dgm:spPr>
      <dgm:t>
        <a:bodyPr/>
        <a:lstStyle/>
        <a:p>
          <a:r>
            <a:rPr lang="de-DE" b="1" dirty="0" smtClean="0"/>
            <a:t>Resonanz-workshop</a:t>
          </a:r>
          <a:endParaRPr lang="de-DE" b="1" dirty="0"/>
        </a:p>
      </dgm:t>
    </dgm:pt>
    <dgm:pt modelId="{9ACBD88F-1E89-4E0A-96EC-775123E35F20}" type="parTrans" cxnId="{AD2F8038-D6A0-46CC-A426-1EE7EFE8332C}">
      <dgm:prSet/>
      <dgm:spPr/>
      <dgm:t>
        <a:bodyPr/>
        <a:lstStyle/>
        <a:p>
          <a:endParaRPr lang="de-DE"/>
        </a:p>
      </dgm:t>
    </dgm:pt>
    <dgm:pt modelId="{3AC05090-FD09-4AF4-93AE-F116A47694D8}" type="sibTrans" cxnId="{AD2F8038-D6A0-46CC-A426-1EE7EFE8332C}">
      <dgm:prSet/>
      <dgm:spPr/>
      <dgm:t>
        <a:bodyPr/>
        <a:lstStyle/>
        <a:p>
          <a:endParaRPr lang="de-DE"/>
        </a:p>
      </dgm:t>
    </dgm:pt>
    <dgm:pt modelId="{9BC78F60-FDD1-447C-9384-EB9F22F25373}">
      <dgm:prSet phldrT="[Text]"/>
      <dgm:spPr/>
      <dgm:t>
        <a:bodyPr/>
        <a:lstStyle/>
        <a:p>
          <a:r>
            <a:rPr lang="de-DE" b="1" dirty="0" smtClean="0">
              <a:gradFill>
                <a:gsLst>
                  <a:gs pos="0">
                    <a:srgbClr val="FF0000"/>
                  </a:gs>
                  <a:gs pos="30000">
                    <a:srgbClr val="FF0000"/>
                  </a:gs>
                  <a:gs pos="57000">
                    <a:srgbClr val="92D050"/>
                  </a:gs>
                  <a:gs pos="80000">
                    <a:srgbClr val="00B0F0"/>
                  </a:gs>
                  <a:gs pos="100000">
                    <a:srgbClr val="00B0F0"/>
                  </a:gs>
                </a:gsLst>
                <a:lin ang="2700000" scaled="0"/>
              </a:gradFill>
            </a:rPr>
            <a:t>Feedback</a:t>
          </a:r>
          <a:endParaRPr lang="de-DE" b="1" dirty="0">
            <a:gradFill>
              <a:gsLst>
                <a:gs pos="0">
                  <a:srgbClr val="FF0000"/>
                </a:gs>
                <a:gs pos="30000">
                  <a:srgbClr val="FF0000"/>
                </a:gs>
                <a:gs pos="57000">
                  <a:srgbClr val="92D050"/>
                </a:gs>
                <a:gs pos="80000">
                  <a:srgbClr val="00B0F0"/>
                </a:gs>
                <a:gs pos="100000">
                  <a:srgbClr val="00B0F0"/>
                </a:gs>
              </a:gsLst>
              <a:lin ang="2700000" scaled="0"/>
            </a:gradFill>
          </a:endParaRPr>
        </a:p>
      </dgm:t>
    </dgm:pt>
    <dgm:pt modelId="{C91BF4C1-446E-4FE0-A082-575E13138750}" type="parTrans" cxnId="{FB33BBB4-78F6-4236-A66E-85B2A60FA022}">
      <dgm:prSet/>
      <dgm:spPr/>
      <dgm:t>
        <a:bodyPr/>
        <a:lstStyle/>
        <a:p>
          <a:endParaRPr lang="de-DE"/>
        </a:p>
      </dgm:t>
    </dgm:pt>
    <dgm:pt modelId="{7197F0AD-7AD5-4396-9CC5-A40EBA434AF4}" type="sibTrans" cxnId="{FB33BBB4-78F6-4236-A66E-85B2A60FA022}">
      <dgm:prSet/>
      <dgm:spPr/>
      <dgm:t>
        <a:bodyPr/>
        <a:lstStyle/>
        <a:p>
          <a:endParaRPr lang="de-DE"/>
        </a:p>
      </dgm:t>
    </dgm:pt>
    <dgm:pt modelId="{362E0ED9-7C39-4819-B4C8-513190EF4F66}">
      <dgm:prSet phldrT="[Text]"/>
      <dgm:spPr/>
      <dgm:t>
        <a:bodyPr/>
        <a:lstStyle/>
        <a:p>
          <a:r>
            <a:rPr lang="de-DE" b="1" dirty="0" smtClean="0">
              <a:gradFill>
                <a:gsLst>
                  <a:gs pos="0">
                    <a:srgbClr val="FF0000"/>
                  </a:gs>
                  <a:gs pos="30000">
                    <a:srgbClr val="FF0000"/>
                  </a:gs>
                  <a:gs pos="57000">
                    <a:srgbClr val="92D050"/>
                  </a:gs>
                  <a:gs pos="80000">
                    <a:srgbClr val="00B0F0"/>
                  </a:gs>
                  <a:gs pos="100000">
                    <a:srgbClr val="00B0F0"/>
                  </a:gs>
                </a:gsLst>
                <a:lin ang="2700000" scaled="0"/>
              </a:gradFill>
            </a:rPr>
            <a:t>diskutieren, reflektieren</a:t>
          </a:r>
          <a:endParaRPr lang="de-DE" b="1" dirty="0">
            <a:gradFill>
              <a:gsLst>
                <a:gs pos="0">
                  <a:srgbClr val="FF0000"/>
                </a:gs>
                <a:gs pos="30000">
                  <a:srgbClr val="FF0000"/>
                </a:gs>
                <a:gs pos="57000">
                  <a:srgbClr val="92D050"/>
                </a:gs>
                <a:gs pos="80000">
                  <a:srgbClr val="00B0F0"/>
                </a:gs>
                <a:gs pos="100000">
                  <a:srgbClr val="00B0F0"/>
                </a:gs>
              </a:gsLst>
              <a:lin ang="2700000" scaled="0"/>
            </a:gradFill>
          </a:endParaRPr>
        </a:p>
      </dgm:t>
    </dgm:pt>
    <dgm:pt modelId="{20F1FA0F-FF77-4D44-8195-0F9382AEEB03}" type="parTrans" cxnId="{D494569C-8A3E-4DAD-B1ED-3F975EB30FC9}">
      <dgm:prSet/>
      <dgm:spPr/>
      <dgm:t>
        <a:bodyPr/>
        <a:lstStyle/>
        <a:p>
          <a:endParaRPr lang="de-DE"/>
        </a:p>
      </dgm:t>
    </dgm:pt>
    <dgm:pt modelId="{89D31872-6133-4EE4-867B-57AA68A4591F}" type="sibTrans" cxnId="{D494569C-8A3E-4DAD-B1ED-3F975EB30FC9}">
      <dgm:prSet/>
      <dgm:spPr/>
      <dgm:t>
        <a:bodyPr/>
        <a:lstStyle/>
        <a:p>
          <a:endParaRPr lang="de-DE"/>
        </a:p>
      </dgm:t>
    </dgm:pt>
    <dgm:pt modelId="{F93A93F1-2E42-48D3-B06B-8F469A82901C}" type="pres">
      <dgm:prSet presAssocID="{BD382FF3-3ECD-49B4-9AB3-17F3BA940E6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C728941-6C91-4915-9E80-F7EF36355667}" type="pres">
      <dgm:prSet presAssocID="{3E6479B9-F29D-402A-BA8B-1F3DFBD438CD}" presName="composite" presStyleCnt="0"/>
      <dgm:spPr/>
    </dgm:pt>
    <dgm:pt modelId="{372C151F-6096-49AD-8920-3474B1839A06}" type="pres">
      <dgm:prSet presAssocID="{3E6479B9-F29D-402A-BA8B-1F3DFBD438CD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8E14E73-D672-412D-A7B1-E5C849AA52E4}" type="pres">
      <dgm:prSet presAssocID="{3E6479B9-F29D-402A-BA8B-1F3DFBD438CD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5D35BAF-46F6-4D75-B183-EA98FA10CEB7}" type="pres">
      <dgm:prSet presAssocID="{03ECA6EA-E4E1-44FC-8918-F39D0CB4A8ED}" presName="sp" presStyleCnt="0"/>
      <dgm:spPr/>
    </dgm:pt>
    <dgm:pt modelId="{00347540-9725-4231-B447-B2781E92F605}" type="pres">
      <dgm:prSet presAssocID="{0A3AE1C9-EC70-4408-ADA2-90B479FC9A6F}" presName="composite" presStyleCnt="0"/>
      <dgm:spPr/>
    </dgm:pt>
    <dgm:pt modelId="{94C26427-8D6A-41B8-B0BD-7F953811E8A2}" type="pres">
      <dgm:prSet presAssocID="{0A3AE1C9-EC70-4408-ADA2-90B479FC9A6F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0E8662D-E8D7-42C8-9B70-A31A17A56FC8}" type="pres">
      <dgm:prSet presAssocID="{0A3AE1C9-EC70-4408-ADA2-90B479FC9A6F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6A22B78-B92F-4F17-85BD-5517A8BEB4B4}" type="pres">
      <dgm:prSet presAssocID="{9B0FDBAF-AACC-4009-B3C3-24049FEAC2AD}" presName="sp" presStyleCnt="0"/>
      <dgm:spPr/>
    </dgm:pt>
    <dgm:pt modelId="{045CA114-DF16-46DC-A062-B44164C69A13}" type="pres">
      <dgm:prSet presAssocID="{472B4CAD-173A-4FFA-92A2-693F92543439}" presName="composite" presStyleCnt="0"/>
      <dgm:spPr/>
    </dgm:pt>
    <dgm:pt modelId="{91A20556-25FB-4CB5-997F-53FEB0C2AE49}" type="pres">
      <dgm:prSet presAssocID="{472B4CAD-173A-4FFA-92A2-693F92543439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5C290E4-9C74-45F2-8419-906D17103899}" type="pres">
      <dgm:prSet presAssocID="{472B4CAD-173A-4FFA-92A2-693F92543439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FFF3E4ED-2D69-43D4-9946-5E987818932D}" type="presOf" srcId="{472B4CAD-173A-4FFA-92A2-693F92543439}" destId="{91A20556-25FB-4CB5-997F-53FEB0C2AE49}" srcOrd="0" destOrd="0" presId="urn:microsoft.com/office/officeart/2005/8/layout/chevron2"/>
    <dgm:cxn modelId="{C3DDD040-C3EF-4B96-8021-AD4098C4A6CD}" type="presOf" srcId="{BCA4B7CD-05F8-4D6E-ADC5-E222C59DEB60}" destId="{20E8662D-E8D7-42C8-9B70-A31A17A56FC8}" srcOrd="0" destOrd="0" presId="urn:microsoft.com/office/officeart/2005/8/layout/chevron2"/>
    <dgm:cxn modelId="{097F9500-92BA-4AD5-A2A7-BF73127905E6}" srcId="{3E6479B9-F29D-402A-BA8B-1F3DFBD438CD}" destId="{65249397-2038-4007-9315-F8C4D41FAC11}" srcOrd="1" destOrd="0" parTransId="{44D93CE3-2439-4AC3-8B27-BDA9331BD763}" sibTransId="{8085F3B2-54E1-4991-AE3F-25613CF05B30}"/>
    <dgm:cxn modelId="{32E905B1-1386-43A3-8F20-FA0FF8C924BC}" srcId="{0A3AE1C9-EC70-4408-ADA2-90B479FC9A6F}" destId="{DE7383F1-E9D1-4520-B273-36512997065C}" srcOrd="1" destOrd="0" parTransId="{AE525F60-C313-4010-BDC1-6496734C735F}" sibTransId="{51E8C274-A6D3-48D5-829D-DBD362B7BC9A}"/>
    <dgm:cxn modelId="{35E7FD1B-95EC-4BB9-9BF9-F7A2F9078C6C}" type="presOf" srcId="{DE7383F1-E9D1-4520-B273-36512997065C}" destId="{20E8662D-E8D7-42C8-9B70-A31A17A56FC8}" srcOrd="0" destOrd="1" presId="urn:microsoft.com/office/officeart/2005/8/layout/chevron2"/>
    <dgm:cxn modelId="{432D1520-C438-41AE-9E15-70A422E4F9AD}" type="presOf" srcId="{362E0ED9-7C39-4819-B4C8-513190EF4F66}" destId="{65C290E4-9C74-45F2-8419-906D17103899}" srcOrd="0" destOrd="1" presId="urn:microsoft.com/office/officeart/2005/8/layout/chevron2"/>
    <dgm:cxn modelId="{FB33BBB4-78F6-4236-A66E-85B2A60FA022}" srcId="{472B4CAD-173A-4FFA-92A2-693F92543439}" destId="{9BC78F60-FDD1-447C-9384-EB9F22F25373}" srcOrd="0" destOrd="0" parTransId="{C91BF4C1-446E-4FE0-A082-575E13138750}" sibTransId="{7197F0AD-7AD5-4396-9CC5-A40EBA434AF4}"/>
    <dgm:cxn modelId="{CC600E34-95E9-4E43-9A09-38C2E4124605}" type="presOf" srcId="{D17D382C-979C-4D09-BE92-6D45656C39AF}" destId="{F8E14E73-D672-412D-A7B1-E5C849AA52E4}" srcOrd="0" destOrd="0" presId="urn:microsoft.com/office/officeart/2005/8/layout/chevron2"/>
    <dgm:cxn modelId="{AD2F8038-D6A0-46CC-A426-1EE7EFE8332C}" srcId="{BD382FF3-3ECD-49B4-9AB3-17F3BA940E6D}" destId="{472B4CAD-173A-4FFA-92A2-693F92543439}" srcOrd="2" destOrd="0" parTransId="{9ACBD88F-1E89-4E0A-96EC-775123E35F20}" sibTransId="{3AC05090-FD09-4AF4-93AE-F116A47694D8}"/>
    <dgm:cxn modelId="{A8E7627D-E084-4AA9-8A0F-3EF33F321510}" type="presOf" srcId="{3E6479B9-F29D-402A-BA8B-1F3DFBD438CD}" destId="{372C151F-6096-49AD-8920-3474B1839A06}" srcOrd="0" destOrd="0" presId="urn:microsoft.com/office/officeart/2005/8/layout/chevron2"/>
    <dgm:cxn modelId="{002FB36F-1B41-4F5D-8ABA-D7C8C1299FF6}" srcId="{0A3AE1C9-EC70-4408-ADA2-90B479FC9A6F}" destId="{BCA4B7CD-05F8-4D6E-ADC5-E222C59DEB60}" srcOrd="0" destOrd="0" parTransId="{CB504C0C-AA15-4576-9A2B-7869718B6786}" sibTransId="{95A2E72A-257C-4AA5-A510-A13AB2C591EB}"/>
    <dgm:cxn modelId="{DBCF67A8-7E59-4273-856D-79B73D88DB83}" srcId="{BD382FF3-3ECD-49B4-9AB3-17F3BA940E6D}" destId="{0A3AE1C9-EC70-4408-ADA2-90B479FC9A6F}" srcOrd="1" destOrd="0" parTransId="{3520237D-5BC6-4E9D-BD45-67455C00ECD1}" sibTransId="{9B0FDBAF-AACC-4009-B3C3-24049FEAC2AD}"/>
    <dgm:cxn modelId="{58E9F77F-6CBE-4FDC-896E-4C598BC0969A}" type="presOf" srcId="{0A3AE1C9-EC70-4408-ADA2-90B479FC9A6F}" destId="{94C26427-8D6A-41B8-B0BD-7F953811E8A2}" srcOrd="0" destOrd="0" presId="urn:microsoft.com/office/officeart/2005/8/layout/chevron2"/>
    <dgm:cxn modelId="{F19BDB67-B1C6-49CB-830B-2172D51FA6FB}" srcId="{BD382FF3-3ECD-49B4-9AB3-17F3BA940E6D}" destId="{3E6479B9-F29D-402A-BA8B-1F3DFBD438CD}" srcOrd="0" destOrd="0" parTransId="{C0DA6B3C-5204-4831-AD92-15DEE17FAC9B}" sibTransId="{03ECA6EA-E4E1-44FC-8918-F39D0CB4A8ED}"/>
    <dgm:cxn modelId="{9313392D-798D-4997-9048-0AF58D4660DD}" type="presOf" srcId="{BD382FF3-3ECD-49B4-9AB3-17F3BA940E6D}" destId="{F93A93F1-2E42-48D3-B06B-8F469A82901C}" srcOrd="0" destOrd="0" presId="urn:microsoft.com/office/officeart/2005/8/layout/chevron2"/>
    <dgm:cxn modelId="{EB0936E1-D4B6-48FF-8105-EA1C6B1BFE7B}" type="presOf" srcId="{65249397-2038-4007-9315-F8C4D41FAC11}" destId="{F8E14E73-D672-412D-A7B1-E5C849AA52E4}" srcOrd="0" destOrd="1" presId="urn:microsoft.com/office/officeart/2005/8/layout/chevron2"/>
    <dgm:cxn modelId="{AE68D56B-1FE9-4DA9-8559-30AB9FA4A081}" type="presOf" srcId="{9BC78F60-FDD1-447C-9384-EB9F22F25373}" destId="{65C290E4-9C74-45F2-8419-906D17103899}" srcOrd="0" destOrd="0" presId="urn:microsoft.com/office/officeart/2005/8/layout/chevron2"/>
    <dgm:cxn modelId="{AE8B5D73-9762-42F6-A036-422EA08AEEEA}" srcId="{3E6479B9-F29D-402A-BA8B-1F3DFBD438CD}" destId="{D17D382C-979C-4D09-BE92-6D45656C39AF}" srcOrd="0" destOrd="0" parTransId="{E28F10A4-9187-4126-9342-0E5E0913934A}" sibTransId="{6D273309-2FB0-4243-A0A9-806AFE3192EA}"/>
    <dgm:cxn modelId="{D494569C-8A3E-4DAD-B1ED-3F975EB30FC9}" srcId="{472B4CAD-173A-4FFA-92A2-693F92543439}" destId="{362E0ED9-7C39-4819-B4C8-513190EF4F66}" srcOrd="1" destOrd="0" parTransId="{20F1FA0F-FF77-4D44-8195-0F9382AEEB03}" sibTransId="{89D31872-6133-4EE4-867B-57AA68A4591F}"/>
    <dgm:cxn modelId="{BC02F547-91FD-4B82-846A-E9A8D173ED98}" type="presParOf" srcId="{F93A93F1-2E42-48D3-B06B-8F469A82901C}" destId="{3C728941-6C91-4915-9E80-F7EF36355667}" srcOrd="0" destOrd="0" presId="urn:microsoft.com/office/officeart/2005/8/layout/chevron2"/>
    <dgm:cxn modelId="{BA21F88D-AD15-4A13-A8C3-58E5EEEE98FE}" type="presParOf" srcId="{3C728941-6C91-4915-9E80-F7EF36355667}" destId="{372C151F-6096-49AD-8920-3474B1839A06}" srcOrd="0" destOrd="0" presId="urn:microsoft.com/office/officeart/2005/8/layout/chevron2"/>
    <dgm:cxn modelId="{7A27BD66-D274-4970-B57E-3B3C72D67690}" type="presParOf" srcId="{3C728941-6C91-4915-9E80-F7EF36355667}" destId="{F8E14E73-D672-412D-A7B1-E5C849AA52E4}" srcOrd="1" destOrd="0" presId="urn:microsoft.com/office/officeart/2005/8/layout/chevron2"/>
    <dgm:cxn modelId="{66FF0D44-9E7A-4E93-91F2-134AFFF4D52D}" type="presParOf" srcId="{F93A93F1-2E42-48D3-B06B-8F469A82901C}" destId="{45D35BAF-46F6-4D75-B183-EA98FA10CEB7}" srcOrd="1" destOrd="0" presId="urn:microsoft.com/office/officeart/2005/8/layout/chevron2"/>
    <dgm:cxn modelId="{22CD5F29-7FF0-4FFA-8C05-56C91460CD11}" type="presParOf" srcId="{F93A93F1-2E42-48D3-B06B-8F469A82901C}" destId="{00347540-9725-4231-B447-B2781E92F605}" srcOrd="2" destOrd="0" presId="urn:microsoft.com/office/officeart/2005/8/layout/chevron2"/>
    <dgm:cxn modelId="{4662184A-57AD-4C29-ADBE-6D30DC851781}" type="presParOf" srcId="{00347540-9725-4231-B447-B2781E92F605}" destId="{94C26427-8D6A-41B8-B0BD-7F953811E8A2}" srcOrd="0" destOrd="0" presId="urn:microsoft.com/office/officeart/2005/8/layout/chevron2"/>
    <dgm:cxn modelId="{1B482CE6-B565-4458-8643-294FD854EA54}" type="presParOf" srcId="{00347540-9725-4231-B447-B2781E92F605}" destId="{20E8662D-E8D7-42C8-9B70-A31A17A56FC8}" srcOrd="1" destOrd="0" presId="urn:microsoft.com/office/officeart/2005/8/layout/chevron2"/>
    <dgm:cxn modelId="{FB4D2D5F-CF01-4E59-B211-877830AF51D9}" type="presParOf" srcId="{F93A93F1-2E42-48D3-B06B-8F469A82901C}" destId="{26A22B78-B92F-4F17-85BD-5517A8BEB4B4}" srcOrd="3" destOrd="0" presId="urn:microsoft.com/office/officeart/2005/8/layout/chevron2"/>
    <dgm:cxn modelId="{F27ACCC2-D124-450E-87D1-0F3827BC027A}" type="presParOf" srcId="{F93A93F1-2E42-48D3-B06B-8F469A82901C}" destId="{045CA114-DF16-46DC-A062-B44164C69A13}" srcOrd="4" destOrd="0" presId="urn:microsoft.com/office/officeart/2005/8/layout/chevron2"/>
    <dgm:cxn modelId="{52DD7C4D-95F7-438E-B82F-5369AAC0AEE7}" type="presParOf" srcId="{045CA114-DF16-46DC-A062-B44164C69A13}" destId="{91A20556-25FB-4CB5-997F-53FEB0C2AE49}" srcOrd="0" destOrd="0" presId="urn:microsoft.com/office/officeart/2005/8/layout/chevron2"/>
    <dgm:cxn modelId="{204848B6-474F-4237-9246-D1ECED5F66C8}" type="presParOf" srcId="{045CA114-DF16-46DC-A062-B44164C69A13}" destId="{65C290E4-9C74-45F2-8419-906D1710389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7B4D47-2F05-45C1-A32D-3688FCAA6F25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E8C7246-C5CE-4EF8-8C87-57145A836378}">
      <dgm:prSet phldrT="[Text]"/>
      <dgm:spPr/>
      <dgm:t>
        <a:bodyPr/>
        <a:lstStyle/>
        <a:p>
          <a:r>
            <a:rPr lang="de-DE" b="1" dirty="0" smtClean="0">
              <a:gradFill>
                <a:gsLst>
                  <a:gs pos="0">
                    <a:srgbClr val="FF0000"/>
                  </a:gs>
                  <a:gs pos="30000">
                    <a:srgbClr val="FF0000"/>
                  </a:gs>
                  <a:gs pos="67000">
                    <a:srgbClr val="92D050"/>
                  </a:gs>
                  <a:gs pos="100000">
                    <a:srgbClr val="92D050"/>
                  </a:gs>
                  <a:gs pos="100000">
                    <a:srgbClr val="92D050"/>
                  </a:gs>
                </a:gsLst>
                <a:lin ang="2700000" scaled="0"/>
              </a:gradFill>
            </a:rPr>
            <a:t>Thema1</a:t>
          </a:r>
        </a:p>
        <a:p>
          <a:r>
            <a:rPr lang="de-DE" b="1" dirty="0" smtClean="0">
              <a:solidFill>
                <a:srgbClr val="00B0F0"/>
              </a:solidFill>
            </a:rPr>
            <a:t>Methode1</a:t>
          </a:r>
          <a:endParaRPr lang="de-DE" b="1" dirty="0">
            <a:solidFill>
              <a:srgbClr val="00B0F0"/>
            </a:solidFill>
          </a:endParaRPr>
        </a:p>
      </dgm:t>
    </dgm:pt>
    <dgm:pt modelId="{2402AE00-4A0B-42E5-A2B1-FAD9E4D0A47F}" type="parTrans" cxnId="{0D7CA021-8DBD-47B8-9CC3-876079DAB7CF}">
      <dgm:prSet/>
      <dgm:spPr/>
      <dgm:t>
        <a:bodyPr/>
        <a:lstStyle/>
        <a:p>
          <a:endParaRPr lang="de-DE"/>
        </a:p>
      </dgm:t>
    </dgm:pt>
    <dgm:pt modelId="{9144AE73-0933-4698-8625-2E7ED106E358}" type="sibTrans" cxnId="{0D7CA021-8DBD-47B8-9CC3-876079DAB7CF}">
      <dgm:prSet/>
      <dgm:spPr/>
      <dgm:t>
        <a:bodyPr/>
        <a:lstStyle/>
        <a:p>
          <a:endParaRPr lang="de-DE"/>
        </a:p>
      </dgm:t>
    </dgm:pt>
    <dgm:pt modelId="{1FA8A145-0BD7-4043-B8F5-EBB7D5415EFF}">
      <dgm:prSet phldrT="[Text]"/>
      <dgm:spPr/>
      <dgm:t>
        <a:bodyPr/>
        <a:lstStyle/>
        <a:p>
          <a:r>
            <a:rPr lang="de-DE" b="1" dirty="0" smtClean="0">
              <a:gradFill>
                <a:gsLst>
                  <a:gs pos="0">
                    <a:srgbClr val="FF0000"/>
                  </a:gs>
                  <a:gs pos="30000">
                    <a:srgbClr val="FF0000"/>
                  </a:gs>
                  <a:gs pos="67000">
                    <a:srgbClr val="92D050"/>
                  </a:gs>
                  <a:gs pos="100000">
                    <a:srgbClr val="92D050"/>
                  </a:gs>
                  <a:gs pos="100000">
                    <a:srgbClr val="92D050"/>
                  </a:gs>
                </a:gsLst>
                <a:lin ang="2700000" scaled="0"/>
              </a:gradFill>
            </a:rPr>
            <a:t>Thema2</a:t>
          </a:r>
        </a:p>
        <a:p>
          <a:r>
            <a:rPr lang="de-DE" b="1" dirty="0" smtClean="0">
              <a:solidFill>
                <a:srgbClr val="00B0F0"/>
              </a:solidFill>
            </a:rPr>
            <a:t>Methode1</a:t>
          </a:r>
          <a:endParaRPr lang="de-DE" b="1" dirty="0">
            <a:solidFill>
              <a:srgbClr val="00B0F0"/>
            </a:solidFill>
          </a:endParaRPr>
        </a:p>
      </dgm:t>
    </dgm:pt>
    <dgm:pt modelId="{D55A311E-2D80-42DD-BEB9-70A44D025391}" type="parTrans" cxnId="{E59FCC2C-76DC-4F1E-9F61-78AD3AD0E018}">
      <dgm:prSet/>
      <dgm:spPr/>
      <dgm:t>
        <a:bodyPr/>
        <a:lstStyle/>
        <a:p>
          <a:endParaRPr lang="de-DE"/>
        </a:p>
      </dgm:t>
    </dgm:pt>
    <dgm:pt modelId="{F421C178-BBAF-4E0D-8C97-3B5E607A410E}" type="sibTrans" cxnId="{E59FCC2C-76DC-4F1E-9F61-78AD3AD0E018}">
      <dgm:prSet/>
      <dgm:spPr/>
      <dgm:t>
        <a:bodyPr/>
        <a:lstStyle/>
        <a:p>
          <a:endParaRPr lang="de-DE"/>
        </a:p>
      </dgm:t>
    </dgm:pt>
    <dgm:pt modelId="{D6B5C7DE-AA4B-463C-A033-BB987B6186AE}">
      <dgm:prSet phldrT="[Text]"/>
      <dgm:spPr/>
      <dgm:t>
        <a:bodyPr/>
        <a:lstStyle/>
        <a:p>
          <a:r>
            <a:rPr lang="de-DE" dirty="0" smtClean="0"/>
            <a:t>Reflektion</a:t>
          </a:r>
        </a:p>
        <a:p>
          <a:r>
            <a:rPr lang="de-DE" dirty="0" smtClean="0"/>
            <a:t>Lehrenden-perspektive</a:t>
          </a:r>
          <a:endParaRPr lang="de-DE" dirty="0"/>
        </a:p>
      </dgm:t>
    </dgm:pt>
    <dgm:pt modelId="{9651C18B-3BE8-43CA-B267-6706736F6E32}" type="parTrans" cxnId="{BDC14E99-C919-4EF4-B043-26964BA7AA5D}">
      <dgm:prSet/>
      <dgm:spPr/>
      <dgm:t>
        <a:bodyPr/>
        <a:lstStyle/>
        <a:p>
          <a:endParaRPr lang="de-DE"/>
        </a:p>
      </dgm:t>
    </dgm:pt>
    <dgm:pt modelId="{CA5A196B-0D98-421A-AED7-077DFC0C9CBB}" type="sibTrans" cxnId="{BDC14E99-C919-4EF4-B043-26964BA7AA5D}">
      <dgm:prSet/>
      <dgm:spPr/>
      <dgm:t>
        <a:bodyPr/>
        <a:lstStyle/>
        <a:p>
          <a:endParaRPr lang="de-DE"/>
        </a:p>
      </dgm:t>
    </dgm:pt>
    <dgm:pt modelId="{CB6A2EF6-E461-492F-91E9-833EE4D23D71}">
      <dgm:prSet phldrT="[Text]"/>
      <dgm:spPr/>
      <dgm:t>
        <a:bodyPr/>
        <a:lstStyle/>
        <a:p>
          <a:r>
            <a:rPr lang="de-DE" dirty="0" smtClean="0"/>
            <a:t>Reflektion</a:t>
          </a:r>
        </a:p>
        <a:p>
          <a:r>
            <a:rPr lang="de-DE" dirty="0" smtClean="0"/>
            <a:t>Lernenden-perspektive</a:t>
          </a:r>
          <a:endParaRPr lang="de-DE" dirty="0"/>
        </a:p>
      </dgm:t>
    </dgm:pt>
    <dgm:pt modelId="{44946954-E66A-4E6B-BE07-93F682F041C3}" type="parTrans" cxnId="{40717F83-5EBB-4BF1-9D62-38F5F0D7E9AD}">
      <dgm:prSet/>
      <dgm:spPr/>
      <dgm:t>
        <a:bodyPr/>
        <a:lstStyle/>
        <a:p>
          <a:endParaRPr lang="de-DE"/>
        </a:p>
      </dgm:t>
    </dgm:pt>
    <dgm:pt modelId="{4C1A3C37-2427-4F53-8CD1-B750EEF14522}" type="sibTrans" cxnId="{40717F83-5EBB-4BF1-9D62-38F5F0D7E9AD}">
      <dgm:prSet/>
      <dgm:spPr/>
      <dgm:t>
        <a:bodyPr/>
        <a:lstStyle/>
        <a:p>
          <a:endParaRPr lang="de-DE"/>
        </a:p>
      </dgm:t>
    </dgm:pt>
    <dgm:pt modelId="{806D8900-2228-42D2-812C-CEBD6FDBD557}" type="pres">
      <dgm:prSet presAssocID="{A97B4D47-2F05-45C1-A32D-3688FCAA6F25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de-DE"/>
        </a:p>
      </dgm:t>
    </dgm:pt>
    <dgm:pt modelId="{ACED500C-0FC5-4612-8989-2827E0B1B7D6}" type="pres">
      <dgm:prSet presAssocID="{5E8C7246-C5CE-4EF8-8C87-57145A836378}" presName="composite" presStyleCnt="0"/>
      <dgm:spPr/>
    </dgm:pt>
    <dgm:pt modelId="{31AABFC3-49C7-41A1-AAC8-3F947BFAEC2E}" type="pres">
      <dgm:prSet presAssocID="{5E8C7246-C5CE-4EF8-8C87-57145A836378}" presName="LShape" presStyleLbl="alignNode1" presStyleIdx="0" presStyleCnt="7"/>
      <dgm:spPr>
        <a:solidFill>
          <a:srgbClr val="002A5A"/>
        </a:solidFill>
        <a:ln>
          <a:solidFill>
            <a:srgbClr val="002A5A"/>
          </a:solidFill>
        </a:ln>
      </dgm:spPr>
    </dgm:pt>
    <dgm:pt modelId="{A63D0CC7-556B-4791-AB5D-46D46308ACF5}" type="pres">
      <dgm:prSet presAssocID="{5E8C7246-C5CE-4EF8-8C87-57145A836378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48F7951-A404-4642-BCD2-FDCF0D63F9E0}" type="pres">
      <dgm:prSet presAssocID="{5E8C7246-C5CE-4EF8-8C87-57145A836378}" presName="Triangle" presStyleLbl="alignNode1" presStyleIdx="1" presStyleCnt="7"/>
      <dgm:spPr/>
    </dgm:pt>
    <dgm:pt modelId="{416C6523-6ACC-49C4-8498-17C71E9A8F62}" type="pres">
      <dgm:prSet presAssocID="{9144AE73-0933-4698-8625-2E7ED106E358}" presName="sibTrans" presStyleCnt="0"/>
      <dgm:spPr/>
    </dgm:pt>
    <dgm:pt modelId="{91E2DFC0-AEEC-4FFA-A23F-6EE37186C3DC}" type="pres">
      <dgm:prSet presAssocID="{9144AE73-0933-4698-8625-2E7ED106E358}" presName="space" presStyleCnt="0"/>
      <dgm:spPr/>
    </dgm:pt>
    <dgm:pt modelId="{36FCD7FF-F790-47BF-88EF-1D0DF718B3FF}" type="pres">
      <dgm:prSet presAssocID="{CB6A2EF6-E461-492F-91E9-833EE4D23D71}" presName="composite" presStyleCnt="0"/>
      <dgm:spPr/>
    </dgm:pt>
    <dgm:pt modelId="{2627C3FC-7D7F-44BB-BD24-C9D41CC08341}" type="pres">
      <dgm:prSet presAssocID="{CB6A2EF6-E461-492F-91E9-833EE4D23D71}" presName="LShape" presStyleLbl="alignNode1" presStyleIdx="2" presStyleCnt="7"/>
      <dgm:spPr>
        <a:solidFill>
          <a:srgbClr val="002A5A"/>
        </a:solidFill>
        <a:ln>
          <a:solidFill>
            <a:srgbClr val="002A5A"/>
          </a:solidFill>
        </a:ln>
      </dgm:spPr>
    </dgm:pt>
    <dgm:pt modelId="{020A6BFD-F1F7-49B3-A1D7-80EF8F6428FF}" type="pres">
      <dgm:prSet presAssocID="{CB6A2EF6-E461-492F-91E9-833EE4D23D71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A66FFD4-98CA-483F-AB73-F942FCFBF9F0}" type="pres">
      <dgm:prSet presAssocID="{CB6A2EF6-E461-492F-91E9-833EE4D23D71}" presName="Triangle" presStyleLbl="alignNode1" presStyleIdx="3" presStyleCnt="7"/>
      <dgm:spPr/>
    </dgm:pt>
    <dgm:pt modelId="{8005ABE0-F36D-4DAB-B97A-09D9AE3846B6}" type="pres">
      <dgm:prSet presAssocID="{4C1A3C37-2427-4F53-8CD1-B750EEF14522}" presName="sibTrans" presStyleCnt="0"/>
      <dgm:spPr/>
    </dgm:pt>
    <dgm:pt modelId="{66ABD5A7-4C93-4902-A40D-822BB9E7F428}" type="pres">
      <dgm:prSet presAssocID="{4C1A3C37-2427-4F53-8CD1-B750EEF14522}" presName="space" presStyleCnt="0"/>
      <dgm:spPr/>
    </dgm:pt>
    <dgm:pt modelId="{EBA61FF5-7E57-4FF6-985A-9201A761E27E}" type="pres">
      <dgm:prSet presAssocID="{1FA8A145-0BD7-4043-B8F5-EBB7D5415EFF}" presName="composite" presStyleCnt="0"/>
      <dgm:spPr/>
    </dgm:pt>
    <dgm:pt modelId="{265C530E-8607-471D-BD6E-C060DBE9B870}" type="pres">
      <dgm:prSet presAssocID="{1FA8A145-0BD7-4043-B8F5-EBB7D5415EFF}" presName="LShape" presStyleLbl="alignNode1" presStyleIdx="4" presStyleCnt="7"/>
      <dgm:spPr>
        <a:solidFill>
          <a:srgbClr val="002A5A"/>
        </a:solidFill>
        <a:ln>
          <a:solidFill>
            <a:srgbClr val="002A5A"/>
          </a:solidFill>
        </a:ln>
      </dgm:spPr>
    </dgm:pt>
    <dgm:pt modelId="{A603C8CF-2E7E-4986-9D29-2E63369F9209}" type="pres">
      <dgm:prSet presAssocID="{1FA8A145-0BD7-4043-B8F5-EBB7D5415EFF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6500A6A-E967-4F37-9036-49CCE02BF339}" type="pres">
      <dgm:prSet presAssocID="{1FA8A145-0BD7-4043-B8F5-EBB7D5415EFF}" presName="Triangle" presStyleLbl="alignNode1" presStyleIdx="5" presStyleCnt="7"/>
      <dgm:spPr/>
    </dgm:pt>
    <dgm:pt modelId="{21DE8BFB-A646-4CFD-A8F7-E1361E3518F5}" type="pres">
      <dgm:prSet presAssocID="{F421C178-BBAF-4E0D-8C97-3B5E607A410E}" presName="sibTrans" presStyleCnt="0"/>
      <dgm:spPr/>
    </dgm:pt>
    <dgm:pt modelId="{87DA4C2D-010A-4EE7-8838-CC4266504F3B}" type="pres">
      <dgm:prSet presAssocID="{F421C178-BBAF-4E0D-8C97-3B5E607A410E}" presName="space" presStyleCnt="0"/>
      <dgm:spPr/>
    </dgm:pt>
    <dgm:pt modelId="{EDA2D062-1030-4C5C-8491-7FA2F4AB978F}" type="pres">
      <dgm:prSet presAssocID="{D6B5C7DE-AA4B-463C-A033-BB987B6186AE}" presName="composite" presStyleCnt="0"/>
      <dgm:spPr/>
    </dgm:pt>
    <dgm:pt modelId="{42EA3E3C-B83F-4B6A-82F0-40E0B7261E6B}" type="pres">
      <dgm:prSet presAssocID="{D6B5C7DE-AA4B-463C-A033-BB987B6186AE}" presName="LShape" presStyleLbl="alignNode1" presStyleIdx="6" presStyleCnt="7"/>
      <dgm:spPr>
        <a:solidFill>
          <a:srgbClr val="002A5A"/>
        </a:solidFill>
        <a:ln>
          <a:solidFill>
            <a:srgbClr val="002A5A"/>
          </a:solidFill>
        </a:ln>
      </dgm:spPr>
      <dgm:t>
        <a:bodyPr/>
        <a:lstStyle/>
        <a:p>
          <a:endParaRPr lang="de-DE"/>
        </a:p>
      </dgm:t>
    </dgm:pt>
    <dgm:pt modelId="{9390E0E0-E785-4C21-98A0-101CDC5D986A}" type="pres">
      <dgm:prSet presAssocID="{D6B5C7DE-AA4B-463C-A033-BB987B6186AE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0D7CA021-8DBD-47B8-9CC3-876079DAB7CF}" srcId="{A97B4D47-2F05-45C1-A32D-3688FCAA6F25}" destId="{5E8C7246-C5CE-4EF8-8C87-57145A836378}" srcOrd="0" destOrd="0" parTransId="{2402AE00-4A0B-42E5-A2B1-FAD9E4D0A47F}" sibTransId="{9144AE73-0933-4698-8625-2E7ED106E358}"/>
    <dgm:cxn modelId="{40717F83-5EBB-4BF1-9D62-38F5F0D7E9AD}" srcId="{A97B4D47-2F05-45C1-A32D-3688FCAA6F25}" destId="{CB6A2EF6-E461-492F-91E9-833EE4D23D71}" srcOrd="1" destOrd="0" parTransId="{44946954-E66A-4E6B-BE07-93F682F041C3}" sibTransId="{4C1A3C37-2427-4F53-8CD1-B750EEF14522}"/>
    <dgm:cxn modelId="{E59FCC2C-76DC-4F1E-9F61-78AD3AD0E018}" srcId="{A97B4D47-2F05-45C1-A32D-3688FCAA6F25}" destId="{1FA8A145-0BD7-4043-B8F5-EBB7D5415EFF}" srcOrd="2" destOrd="0" parTransId="{D55A311E-2D80-42DD-BEB9-70A44D025391}" sibTransId="{F421C178-BBAF-4E0D-8C97-3B5E607A410E}"/>
    <dgm:cxn modelId="{718DA614-BA67-4F49-A43A-38F3D8AF66A2}" type="presOf" srcId="{CB6A2EF6-E461-492F-91E9-833EE4D23D71}" destId="{020A6BFD-F1F7-49B3-A1D7-80EF8F6428FF}" srcOrd="0" destOrd="0" presId="urn:microsoft.com/office/officeart/2009/3/layout/StepUpProcess"/>
    <dgm:cxn modelId="{77B5B586-BA30-4237-9F23-DF71B095D112}" type="presOf" srcId="{5E8C7246-C5CE-4EF8-8C87-57145A836378}" destId="{A63D0CC7-556B-4791-AB5D-46D46308ACF5}" srcOrd="0" destOrd="0" presId="urn:microsoft.com/office/officeart/2009/3/layout/StepUpProcess"/>
    <dgm:cxn modelId="{AF5FB080-781C-4C4E-8BDC-4B947325440B}" type="presOf" srcId="{A97B4D47-2F05-45C1-A32D-3688FCAA6F25}" destId="{806D8900-2228-42D2-812C-CEBD6FDBD557}" srcOrd="0" destOrd="0" presId="urn:microsoft.com/office/officeart/2009/3/layout/StepUpProcess"/>
    <dgm:cxn modelId="{4C84333D-845E-4B18-9D0F-F5A59A32D4B5}" type="presOf" srcId="{1FA8A145-0BD7-4043-B8F5-EBB7D5415EFF}" destId="{A603C8CF-2E7E-4986-9D29-2E63369F9209}" srcOrd="0" destOrd="0" presId="urn:microsoft.com/office/officeart/2009/3/layout/StepUpProcess"/>
    <dgm:cxn modelId="{DA5CA7A9-FE18-470F-9B9C-208E0E306DD6}" type="presOf" srcId="{D6B5C7DE-AA4B-463C-A033-BB987B6186AE}" destId="{9390E0E0-E785-4C21-98A0-101CDC5D986A}" srcOrd="0" destOrd="0" presId="urn:microsoft.com/office/officeart/2009/3/layout/StepUpProcess"/>
    <dgm:cxn modelId="{BDC14E99-C919-4EF4-B043-26964BA7AA5D}" srcId="{A97B4D47-2F05-45C1-A32D-3688FCAA6F25}" destId="{D6B5C7DE-AA4B-463C-A033-BB987B6186AE}" srcOrd="3" destOrd="0" parTransId="{9651C18B-3BE8-43CA-B267-6706736F6E32}" sibTransId="{CA5A196B-0D98-421A-AED7-077DFC0C9CBB}"/>
    <dgm:cxn modelId="{D1885FF5-8F61-47DF-BA89-6EFFEA5CB685}" type="presParOf" srcId="{806D8900-2228-42D2-812C-CEBD6FDBD557}" destId="{ACED500C-0FC5-4612-8989-2827E0B1B7D6}" srcOrd="0" destOrd="0" presId="urn:microsoft.com/office/officeart/2009/3/layout/StepUpProcess"/>
    <dgm:cxn modelId="{CAF008C3-64B2-4ABE-9FE0-9C1D637ACD0C}" type="presParOf" srcId="{ACED500C-0FC5-4612-8989-2827E0B1B7D6}" destId="{31AABFC3-49C7-41A1-AAC8-3F947BFAEC2E}" srcOrd="0" destOrd="0" presId="urn:microsoft.com/office/officeart/2009/3/layout/StepUpProcess"/>
    <dgm:cxn modelId="{493A6AE0-74FB-4C98-A820-1C0675DD7A2E}" type="presParOf" srcId="{ACED500C-0FC5-4612-8989-2827E0B1B7D6}" destId="{A63D0CC7-556B-4791-AB5D-46D46308ACF5}" srcOrd="1" destOrd="0" presId="urn:microsoft.com/office/officeart/2009/3/layout/StepUpProcess"/>
    <dgm:cxn modelId="{4A4CD168-B26E-4427-B8B5-4EE53D8C7A85}" type="presParOf" srcId="{ACED500C-0FC5-4612-8989-2827E0B1B7D6}" destId="{F48F7951-A404-4642-BCD2-FDCF0D63F9E0}" srcOrd="2" destOrd="0" presId="urn:microsoft.com/office/officeart/2009/3/layout/StepUpProcess"/>
    <dgm:cxn modelId="{D7FE3E94-39CC-42D7-81FE-67A154245FA8}" type="presParOf" srcId="{806D8900-2228-42D2-812C-CEBD6FDBD557}" destId="{416C6523-6ACC-49C4-8498-17C71E9A8F62}" srcOrd="1" destOrd="0" presId="urn:microsoft.com/office/officeart/2009/3/layout/StepUpProcess"/>
    <dgm:cxn modelId="{E7D19FAD-DA73-479C-8483-28A22CE2CA14}" type="presParOf" srcId="{416C6523-6ACC-49C4-8498-17C71E9A8F62}" destId="{91E2DFC0-AEEC-4FFA-A23F-6EE37186C3DC}" srcOrd="0" destOrd="0" presId="urn:microsoft.com/office/officeart/2009/3/layout/StepUpProcess"/>
    <dgm:cxn modelId="{414D50EE-CE61-4094-BED0-6F22C1A681EF}" type="presParOf" srcId="{806D8900-2228-42D2-812C-CEBD6FDBD557}" destId="{36FCD7FF-F790-47BF-88EF-1D0DF718B3FF}" srcOrd="2" destOrd="0" presId="urn:microsoft.com/office/officeart/2009/3/layout/StepUpProcess"/>
    <dgm:cxn modelId="{025087B5-3487-4F8B-A178-3BEE6C0E0579}" type="presParOf" srcId="{36FCD7FF-F790-47BF-88EF-1D0DF718B3FF}" destId="{2627C3FC-7D7F-44BB-BD24-C9D41CC08341}" srcOrd="0" destOrd="0" presId="urn:microsoft.com/office/officeart/2009/3/layout/StepUpProcess"/>
    <dgm:cxn modelId="{30D06B32-0545-4B25-A212-D2CFD1575C35}" type="presParOf" srcId="{36FCD7FF-F790-47BF-88EF-1D0DF718B3FF}" destId="{020A6BFD-F1F7-49B3-A1D7-80EF8F6428FF}" srcOrd="1" destOrd="0" presId="urn:microsoft.com/office/officeart/2009/3/layout/StepUpProcess"/>
    <dgm:cxn modelId="{BA540510-A984-49D2-934C-486A1FD8BEBC}" type="presParOf" srcId="{36FCD7FF-F790-47BF-88EF-1D0DF718B3FF}" destId="{1A66FFD4-98CA-483F-AB73-F942FCFBF9F0}" srcOrd="2" destOrd="0" presId="urn:microsoft.com/office/officeart/2009/3/layout/StepUpProcess"/>
    <dgm:cxn modelId="{D232F456-CEE7-425B-88D2-461B152A61D3}" type="presParOf" srcId="{806D8900-2228-42D2-812C-CEBD6FDBD557}" destId="{8005ABE0-F36D-4DAB-B97A-09D9AE3846B6}" srcOrd="3" destOrd="0" presId="urn:microsoft.com/office/officeart/2009/3/layout/StepUpProcess"/>
    <dgm:cxn modelId="{B5878427-4CE3-4516-B4CE-C981DDFFEE4F}" type="presParOf" srcId="{8005ABE0-F36D-4DAB-B97A-09D9AE3846B6}" destId="{66ABD5A7-4C93-4902-A40D-822BB9E7F428}" srcOrd="0" destOrd="0" presId="urn:microsoft.com/office/officeart/2009/3/layout/StepUpProcess"/>
    <dgm:cxn modelId="{DB24700E-3E20-4216-84D1-F9944CCB66F1}" type="presParOf" srcId="{806D8900-2228-42D2-812C-CEBD6FDBD557}" destId="{EBA61FF5-7E57-4FF6-985A-9201A761E27E}" srcOrd="4" destOrd="0" presId="urn:microsoft.com/office/officeart/2009/3/layout/StepUpProcess"/>
    <dgm:cxn modelId="{6DF02A5C-CC17-4944-A879-490BA97D150C}" type="presParOf" srcId="{EBA61FF5-7E57-4FF6-985A-9201A761E27E}" destId="{265C530E-8607-471D-BD6E-C060DBE9B870}" srcOrd="0" destOrd="0" presId="urn:microsoft.com/office/officeart/2009/3/layout/StepUpProcess"/>
    <dgm:cxn modelId="{65A429E3-DF9F-48D4-A44D-4781A7308FA5}" type="presParOf" srcId="{EBA61FF5-7E57-4FF6-985A-9201A761E27E}" destId="{A603C8CF-2E7E-4986-9D29-2E63369F9209}" srcOrd="1" destOrd="0" presId="urn:microsoft.com/office/officeart/2009/3/layout/StepUpProcess"/>
    <dgm:cxn modelId="{B28EAC9C-681B-431C-A460-1495A05B90D3}" type="presParOf" srcId="{EBA61FF5-7E57-4FF6-985A-9201A761E27E}" destId="{76500A6A-E967-4F37-9036-49CCE02BF339}" srcOrd="2" destOrd="0" presId="urn:microsoft.com/office/officeart/2009/3/layout/StepUpProcess"/>
    <dgm:cxn modelId="{B6A7087C-39A8-455B-B815-227FC6E04C73}" type="presParOf" srcId="{806D8900-2228-42D2-812C-CEBD6FDBD557}" destId="{21DE8BFB-A646-4CFD-A8F7-E1361E3518F5}" srcOrd="5" destOrd="0" presId="urn:microsoft.com/office/officeart/2009/3/layout/StepUpProcess"/>
    <dgm:cxn modelId="{CCFE0AC2-B56D-464F-ADA8-4BDFC6CA8BAC}" type="presParOf" srcId="{21DE8BFB-A646-4CFD-A8F7-E1361E3518F5}" destId="{87DA4C2D-010A-4EE7-8838-CC4266504F3B}" srcOrd="0" destOrd="0" presId="urn:microsoft.com/office/officeart/2009/3/layout/StepUpProcess"/>
    <dgm:cxn modelId="{87FC6D6C-42D2-4A44-A65C-F17C5E4B41CD}" type="presParOf" srcId="{806D8900-2228-42D2-812C-CEBD6FDBD557}" destId="{EDA2D062-1030-4C5C-8491-7FA2F4AB978F}" srcOrd="6" destOrd="0" presId="urn:microsoft.com/office/officeart/2009/3/layout/StepUpProcess"/>
    <dgm:cxn modelId="{DE857019-A52D-4907-8DFA-2DABEA6A8511}" type="presParOf" srcId="{EDA2D062-1030-4C5C-8491-7FA2F4AB978F}" destId="{42EA3E3C-B83F-4B6A-82F0-40E0B7261E6B}" srcOrd="0" destOrd="0" presId="urn:microsoft.com/office/officeart/2009/3/layout/StepUpProcess"/>
    <dgm:cxn modelId="{B6061A73-69A7-4C18-95F2-A1E383962C02}" type="presParOf" srcId="{EDA2D062-1030-4C5C-8491-7FA2F4AB978F}" destId="{9390E0E0-E785-4C21-98A0-101CDC5D986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2E5404D-BD8D-43E1-B29E-90282329B280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531D5A17-04D4-464B-8295-9118F33485A1}">
      <dgm:prSet phldrT="[Text]"/>
      <dgm:spPr>
        <a:gradFill rotWithShape="0">
          <a:gsLst>
            <a:gs pos="0">
              <a:srgbClr val="FF0000"/>
            </a:gs>
            <a:gs pos="30000">
              <a:srgbClr val="FF0000"/>
            </a:gs>
            <a:gs pos="67000">
              <a:srgbClr val="92D050"/>
            </a:gs>
            <a:gs pos="100000">
              <a:srgbClr val="92D050"/>
            </a:gs>
            <a:gs pos="100000">
              <a:srgbClr val="92D050"/>
            </a:gs>
          </a:gsLst>
          <a:lin ang="2700000" scaled="0"/>
        </a:gradFill>
      </dgm:spPr>
      <dgm:t>
        <a:bodyPr/>
        <a:lstStyle/>
        <a:p>
          <a:r>
            <a:rPr lang="de-DE" b="1" dirty="0" smtClean="0">
              <a:solidFill>
                <a:schemeClr val="bg1"/>
              </a:solidFill>
            </a:rPr>
            <a:t>Themen</a:t>
          </a:r>
          <a:endParaRPr lang="de-DE" b="1" dirty="0">
            <a:solidFill>
              <a:schemeClr val="bg1"/>
            </a:solidFill>
          </a:endParaRPr>
        </a:p>
      </dgm:t>
    </dgm:pt>
    <dgm:pt modelId="{E694C58E-B357-4958-B2A6-F89B65134BD8}" type="parTrans" cxnId="{BD82357E-E280-4C72-A562-9C5843A2DD3D}">
      <dgm:prSet/>
      <dgm:spPr/>
      <dgm:t>
        <a:bodyPr/>
        <a:lstStyle/>
        <a:p>
          <a:endParaRPr lang="de-DE"/>
        </a:p>
      </dgm:t>
    </dgm:pt>
    <dgm:pt modelId="{185CE67E-B008-47F1-B80F-076E4CC109AE}" type="sibTrans" cxnId="{BD82357E-E280-4C72-A562-9C5843A2DD3D}">
      <dgm:prSet/>
      <dgm:spPr/>
      <dgm:t>
        <a:bodyPr/>
        <a:lstStyle/>
        <a:p>
          <a:endParaRPr lang="de-DE"/>
        </a:p>
      </dgm:t>
    </dgm:pt>
    <dgm:pt modelId="{112890B7-552C-4A6B-9C47-95AB12455A3A}">
      <dgm:prSet phldrT="[Text]"/>
      <dgm:spPr>
        <a:solidFill>
          <a:srgbClr val="002A5A">
            <a:alpha val="50000"/>
          </a:srgbClr>
        </a:solidFill>
      </dgm:spPr>
      <dgm:t>
        <a:bodyPr/>
        <a:lstStyle/>
        <a:p>
          <a:r>
            <a:rPr lang="de-DE" b="1" dirty="0" smtClean="0">
              <a:solidFill>
                <a:schemeClr val="bg1"/>
              </a:solidFill>
            </a:rPr>
            <a:t>Qualität</a:t>
          </a:r>
          <a:endParaRPr lang="de-DE" b="1" dirty="0">
            <a:solidFill>
              <a:schemeClr val="bg1"/>
            </a:solidFill>
          </a:endParaRPr>
        </a:p>
      </dgm:t>
    </dgm:pt>
    <dgm:pt modelId="{EECF1297-F164-4766-A5AA-1022E99A6ED9}" type="parTrans" cxnId="{0BB5D8B5-BB2E-46D4-BDE1-C1FED2161230}">
      <dgm:prSet/>
      <dgm:spPr/>
      <dgm:t>
        <a:bodyPr/>
        <a:lstStyle/>
        <a:p>
          <a:endParaRPr lang="de-DE"/>
        </a:p>
      </dgm:t>
    </dgm:pt>
    <dgm:pt modelId="{C62C112A-53FE-4931-97C3-720BC417818C}" type="sibTrans" cxnId="{0BB5D8B5-BB2E-46D4-BDE1-C1FED2161230}">
      <dgm:prSet/>
      <dgm:spPr/>
      <dgm:t>
        <a:bodyPr/>
        <a:lstStyle/>
        <a:p>
          <a:endParaRPr lang="de-DE"/>
        </a:p>
      </dgm:t>
    </dgm:pt>
    <dgm:pt modelId="{6E2082AE-B54F-44C9-8260-B87F080E0FB7}">
      <dgm:prSet phldrT="[Text]"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de-DE" b="1" dirty="0" smtClean="0">
              <a:solidFill>
                <a:schemeClr val="bg1"/>
              </a:solidFill>
            </a:rPr>
            <a:t>Methoden</a:t>
          </a:r>
          <a:endParaRPr lang="de-DE" b="1" dirty="0">
            <a:solidFill>
              <a:schemeClr val="bg1"/>
            </a:solidFill>
          </a:endParaRPr>
        </a:p>
      </dgm:t>
    </dgm:pt>
    <dgm:pt modelId="{1D6B1768-EED9-404F-880A-7C73CB4F830E}" type="parTrans" cxnId="{685ED3AB-69BB-4096-ABEE-26690B6C03FE}">
      <dgm:prSet/>
      <dgm:spPr/>
      <dgm:t>
        <a:bodyPr/>
        <a:lstStyle/>
        <a:p>
          <a:endParaRPr lang="de-DE"/>
        </a:p>
      </dgm:t>
    </dgm:pt>
    <dgm:pt modelId="{D0D2C609-B36F-463D-8EB0-5F7E8E81D23C}" type="sibTrans" cxnId="{685ED3AB-69BB-4096-ABEE-26690B6C03FE}">
      <dgm:prSet/>
      <dgm:spPr/>
      <dgm:t>
        <a:bodyPr/>
        <a:lstStyle/>
        <a:p>
          <a:endParaRPr lang="de-DE"/>
        </a:p>
      </dgm:t>
    </dgm:pt>
    <dgm:pt modelId="{B9E75866-B2C4-458C-B20E-D078AAE198D6}" type="pres">
      <dgm:prSet presAssocID="{52E5404D-BD8D-43E1-B29E-90282329B280}" presName="compositeShape" presStyleCnt="0">
        <dgm:presLayoutVars>
          <dgm:chMax val="7"/>
          <dgm:dir/>
          <dgm:resizeHandles val="exact"/>
        </dgm:presLayoutVars>
      </dgm:prSet>
      <dgm:spPr/>
    </dgm:pt>
    <dgm:pt modelId="{A3B637E8-9C6D-4401-8D85-1C5D7A2922F0}" type="pres">
      <dgm:prSet presAssocID="{531D5A17-04D4-464B-8295-9118F33485A1}" presName="circ1" presStyleLbl="vennNode1" presStyleIdx="0" presStyleCnt="3"/>
      <dgm:spPr/>
      <dgm:t>
        <a:bodyPr/>
        <a:lstStyle/>
        <a:p>
          <a:endParaRPr lang="de-DE"/>
        </a:p>
      </dgm:t>
    </dgm:pt>
    <dgm:pt modelId="{F37C04D8-4B29-47EC-A6BE-9FA79A12FD2C}" type="pres">
      <dgm:prSet presAssocID="{531D5A17-04D4-464B-8295-9118F33485A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38F7B4C-4256-42F2-8392-2E8F19540574}" type="pres">
      <dgm:prSet presAssocID="{112890B7-552C-4A6B-9C47-95AB12455A3A}" presName="circ2" presStyleLbl="vennNode1" presStyleIdx="1" presStyleCnt="3" custLinFactNeighborX="-1901" custLinFactNeighborY="314"/>
      <dgm:spPr/>
      <dgm:t>
        <a:bodyPr/>
        <a:lstStyle/>
        <a:p>
          <a:endParaRPr lang="de-DE"/>
        </a:p>
      </dgm:t>
    </dgm:pt>
    <dgm:pt modelId="{8075648B-8538-43EA-A0A5-4EADB30E082D}" type="pres">
      <dgm:prSet presAssocID="{112890B7-552C-4A6B-9C47-95AB12455A3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FC4E83F-99C4-4F00-A183-C28897915A84}" type="pres">
      <dgm:prSet presAssocID="{6E2082AE-B54F-44C9-8260-B87F080E0FB7}" presName="circ3" presStyleLbl="vennNode1" presStyleIdx="2" presStyleCnt="3"/>
      <dgm:spPr/>
      <dgm:t>
        <a:bodyPr/>
        <a:lstStyle/>
        <a:p>
          <a:endParaRPr lang="de-DE"/>
        </a:p>
      </dgm:t>
    </dgm:pt>
    <dgm:pt modelId="{1D8ADC50-2561-4A8C-8EC4-1F1BC84F7E08}" type="pres">
      <dgm:prSet presAssocID="{6E2082AE-B54F-44C9-8260-B87F080E0FB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05E63B6A-1184-4CD5-837D-D0DA8B292B5E}" type="presOf" srcId="{112890B7-552C-4A6B-9C47-95AB12455A3A}" destId="{B38F7B4C-4256-42F2-8392-2E8F19540574}" srcOrd="0" destOrd="0" presId="urn:microsoft.com/office/officeart/2005/8/layout/venn1"/>
    <dgm:cxn modelId="{3F760386-7A15-4C9D-BB69-769DA6B8E86B}" type="presOf" srcId="{112890B7-552C-4A6B-9C47-95AB12455A3A}" destId="{8075648B-8538-43EA-A0A5-4EADB30E082D}" srcOrd="1" destOrd="0" presId="urn:microsoft.com/office/officeart/2005/8/layout/venn1"/>
    <dgm:cxn modelId="{BD82357E-E280-4C72-A562-9C5843A2DD3D}" srcId="{52E5404D-BD8D-43E1-B29E-90282329B280}" destId="{531D5A17-04D4-464B-8295-9118F33485A1}" srcOrd="0" destOrd="0" parTransId="{E694C58E-B357-4958-B2A6-F89B65134BD8}" sibTransId="{185CE67E-B008-47F1-B80F-076E4CC109AE}"/>
    <dgm:cxn modelId="{685ED3AB-69BB-4096-ABEE-26690B6C03FE}" srcId="{52E5404D-BD8D-43E1-B29E-90282329B280}" destId="{6E2082AE-B54F-44C9-8260-B87F080E0FB7}" srcOrd="2" destOrd="0" parTransId="{1D6B1768-EED9-404F-880A-7C73CB4F830E}" sibTransId="{D0D2C609-B36F-463D-8EB0-5F7E8E81D23C}"/>
    <dgm:cxn modelId="{30D9BC5D-1F8F-4AF3-B4DC-E89B941A94D5}" type="presOf" srcId="{6E2082AE-B54F-44C9-8260-B87F080E0FB7}" destId="{1D8ADC50-2561-4A8C-8EC4-1F1BC84F7E08}" srcOrd="1" destOrd="0" presId="urn:microsoft.com/office/officeart/2005/8/layout/venn1"/>
    <dgm:cxn modelId="{C1AA7F1F-7DB9-40EC-B903-BB50DF8ED07E}" type="presOf" srcId="{6E2082AE-B54F-44C9-8260-B87F080E0FB7}" destId="{CFC4E83F-99C4-4F00-A183-C28897915A84}" srcOrd="0" destOrd="0" presId="urn:microsoft.com/office/officeart/2005/8/layout/venn1"/>
    <dgm:cxn modelId="{8164B887-F57E-4EF0-910B-1F556CAD26DB}" type="presOf" srcId="{52E5404D-BD8D-43E1-B29E-90282329B280}" destId="{B9E75866-B2C4-458C-B20E-D078AAE198D6}" srcOrd="0" destOrd="0" presId="urn:microsoft.com/office/officeart/2005/8/layout/venn1"/>
    <dgm:cxn modelId="{48A38767-C15C-48DD-87A8-ED666BD0366A}" type="presOf" srcId="{531D5A17-04D4-464B-8295-9118F33485A1}" destId="{A3B637E8-9C6D-4401-8D85-1C5D7A2922F0}" srcOrd="0" destOrd="0" presId="urn:microsoft.com/office/officeart/2005/8/layout/venn1"/>
    <dgm:cxn modelId="{8229D4B2-E56D-4CC6-8054-D8B5093746D9}" type="presOf" srcId="{531D5A17-04D4-464B-8295-9118F33485A1}" destId="{F37C04D8-4B29-47EC-A6BE-9FA79A12FD2C}" srcOrd="1" destOrd="0" presId="urn:microsoft.com/office/officeart/2005/8/layout/venn1"/>
    <dgm:cxn modelId="{0BB5D8B5-BB2E-46D4-BDE1-C1FED2161230}" srcId="{52E5404D-BD8D-43E1-B29E-90282329B280}" destId="{112890B7-552C-4A6B-9C47-95AB12455A3A}" srcOrd="1" destOrd="0" parTransId="{EECF1297-F164-4766-A5AA-1022E99A6ED9}" sibTransId="{C62C112A-53FE-4931-97C3-720BC417818C}"/>
    <dgm:cxn modelId="{C85C187A-6E1D-49A3-89AB-CC4C2E83DF88}" type="presParOf" srcId="{B9E75866-B2C4-458C-B20E-D078AAE198D6}" destId="{A3B637E8-9C6D-4401-8D85-1C5D7A2922F0}" srcOrd="0" destOrd="0" presId="urn:microsoft.com/office/officeart/2005/8/layout/venn1"/>
    <dgm:cxn modelId="{67787E26-7B96-4720-8772-8CEB203EEFA3}" type="presParOf" srcId="{B9E75866-B2C4-458C-B20E-D078AAE198D6}" destId="{F37C04D8-4B29-47EC-A6BE-9FA79A12FD2C}" srcOrd="1" destOrd="0" presId="urn:microsoft.com/office/officeart/2005/8/layout/venn1"/>
    <dgm:cxn modelId="{AD34965E-7EB5-4745-8F96-EF3972016F00}" type="presParOf" srcId="{B9E75866-B2C4-458C-B20E-D078AAE198D6}" destId="{B38F7B4C-4256-42F2-8392-2E8F19540574}" srcOrd="2" destOrd="0" presId="urn:microsoft.com/office/officeart/2005/8/layout/venn1"/>
    <dgm:cxn modelId="{A8DCBE6E-E3F3-4FA6-9818-1A8AE0F845EE}" type="presParOf" srcId="{B9E75866-B2C4-458C-B20E-D078AAE198D6}" destId="{8075648B-8538-43EA-A0A5-4EADB30E082D}" srcOrd="3" destOrd="0" presId="urn:microsoft.com/office/officeart/2005/8/layout/venn1"/>
    <dgm:cxn modelId="{84D7B208-E652-46C6-9E07-5059456E97F2}" type="presParOf" srcId="{B9E75866-B2C4-458C-B20E-D078AAE198D6}" destId="{CFC4E83F-99C4-4F00-A183-C28897915A84}" srcOrd="4" destOrd="0" presId="urn:microsoft.com/office/officeart/2005/8/layout/venn1"/>
    <dgm:cxn modelId="{A9D3F98F-0827-4BF2-8CEB-5D3CE7276A78}" type="presParOf" srcId="{B9E75866-B2C4-458C-B20E-D078AAE198D6}" destId="{1D8ADC50-2561-4A8C-8EC4-1F1BC84F7E0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28189F-2838-484D-AA46-4AF9D6E4B48D}">
      <dsp:nvSpPr>
        <dsp:cNvPr id="0" name=""/>
        <dsp:cNvSpPr/>
      </dsp:nvSpPr>
      <dsp:spPr>
        <a:xfrm>
          <a:off x="1212713" y="835923"/>
          <a:ext cx="4549524" cy="4549524"/>
        </a:xfrm>
        <a:prstGeom prst="blockArc">
          <a:avLst>
            <a:gd name="adj1" fmla="val 9000000"/>
            <a:gd name="adj2" fmla="val 16200000"/>
            <a:gd name="adj3" fmla="val 463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0A247E-6006-442B-883A-4FC15C759236}">
      <dsp:nvSpPr>
        <dsp:cNvPr id="0" name=""/>
        <dsp:cNvSpPr/>
      </dsp:nvSpPr>
      <dsp:spPr>
        <a:xfrm>
          <a:off x="1212713" y="835923"/>
          <a:ext cx="4549524" cy="4549524"/>
        </a:xfrm>
        <a:prstGeom prst="blockArc">
          <a:avLst>
            <a:gd name="adj1" fmla="val 1800000"/>
            <a:gd name="adj2" fmla="val 9000000"/>
            <a:gd name="adj3" fmla="val 463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C47D41-B1EF-4132-8D9D-89238680C88F}">
      <dsp:nvSpPr>
        <dsp:cNvPr id="0" name=""/>
        <dsp:cNvSpPr/>
      </dsp:nvSpPr>
      <dsp:spPr>
        <a:xfrm>
          <a:off x="1212713" y="835923"/>
          <a:ext cx="4549524" cy="4549524"/>
        </a:xfrm>
        <a:prstGeom prst="blockArc">
          <a:avLst>
            <a:gd name="adj1" fmla="val 16200000"/>
            <a:gd name="adj2" fmla="val 1800000"/>
            <a:gd name="adj3" fmla="val 463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1AAAC6-FC6F-4651-AF2A-05E2998B4999}">
      <dsp:nvSpPr>
        <dsp:cNvPr id="0" name=""/>
        <dsp:cNvSpPr/>
      </dsp:nvSpPr>
      <dsp:spPr>
        <a:xfrm>
          <a:off x="1656180" y="1368148"/>
          <a:ext cx="3662590" cy="3485075"/>
        </a:xfrm>
        <a:prstGeom prst="ellipse">
          <a:avLst/>
        </a:prstGeom>
        <a:solidFill>
          <a:srgbClr val="002A5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1" kern="1200" dirty="0" smtClean="0">
              <a:solidFill>
                <a:schemeClr val="accent6">
                  <a:lumMod val="75000"/>
                </a:schemeClr>
              </a:solidFill>
            </a:rPr>
            <a:t>Lehre zur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1" kern="1200" dirty="0" smtClean="0">
              <a:solidFill>
                <a:schemeClr val="accent6">
                  <a:lumMod val="75000"/>
                </a:schemeClr>
              </a:solidFill>
            </a:rPr>
            <a:t>Arzt-Patient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1" kern="1200" dirty="0" smtClean="0">
              <a:solidFill>
                <a:schemeClr val="accent6">
                  <a:lumMod val="75000"/>
                </a:schemeClr>
              </a:solidFill>
            </a:rPr>
            <a:t>Kommunikation</a:t>
          </a:r>
          <a:endParaRPr lang="de-DE" sz="2400" b="1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2192554" y="1878525"/>
        <a:ext cx="2589842" cy="2464321"/>
      </dsp:txXfrm>
    </dsp:sp>
    <dsp:sp modelId="{ACE34127-FED4-45B9-88C2-301B2B4B0D8F}">
      <dsp:nvSpPr>
        <dsp:cNvPr id="0" name=""/>
        <dsp:cNvSpPr/>
      </dsp:nvSpPr>
      <dsp:spPr>
        <a:xfrm>
          <a:off x="2438444" y="-155218"/>
          <a:ext cx="2098062" cy="2087763"/>
        </a:xfrm>
        <a:prstGeom prst="ellipse">
          <a:avLst/>
        </a:prstGeom>
        <a:solidFill>
          <a:srgbClr val="002A5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1" kern="1200" dirty="0" smtClean="0">
              <a:solidFill>
                <a:schemeClr val="bg1"/>
              </a:solidFill>
            </a:rPr>
            <a:t>Qualität</a:t>
          </a:r>
          <a:endParaRPr lang="de-DE" sz="2400" b="1" kern="1200" dirty="0">
            <a:solidFill>
              <a:srgbClr val="FF0000"/>
            </a:solidFill>
          </a:endParaRPr>
        </a:p>
      </dsp:txBody>
      <dsp:txXfrm>
        <a:off x="2745698" y="150528"/>
        <a:ext cx="1483554" cy="1476271"/>
      </dsp:txXfrm>
    </dsp:sp>
    <dsp:sp modelId="{C1DAC10D-B39E-4994-A8F3-9B7DD5541D6C}">
      <dsp:nvSpPr>
        <dsp:cNvPr id="0" name=""/>
        <dsp:cNvSpPr/>
      </dsp:nvSpPr>
      <dsp:spPr>
        <a:xfrm>
          <a:off x="4344078" y="3156682"/>
          <a:ext cx="2135449" cy="2130028"/>
        </a:xfrm>
        <a:prstGeom prst="ellipse">
          <a:avLst/>
        </a:prstGeom>
        <a:solidFill>
          <a:srgbClr val="002A5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1" kern="1200" dirty="0" smtClean="0">
              <a:gradFill flip="none" rotWithShape="1">
                <a:gsLst>
                  <a:gs pos="0">
                    <a:srgbClr val="FF0000"/>
                  </a:gs>
                  <a:gs pos="30000">
                    <a:srgbClr val="FF0000"/>
                  </a:gs>
                  <a:gs pos="64999">
                    <a:srgbClr val="92D050"/>
                  </a:gs>
                  <a:gs pos="89999">
                    <a:srgbClr val="92D050"/>
                  </a:gs>
                  <a:gs pos="100000">
                    <a:srgbClr val="92D050"/>
                  </a:gs>
                </a:gsLst>
                <a:lin ang="2700000" scaled="0"/>
                <a:tileRect/>
              </a:gradFill>
            </a:rPr>
            <a:t>Themen</a:t>
          </a:r>
          <a:endParaRPr lang="de-DE" sz="2400" b="1" kern="1200" dirty="0">
            <a:solidFill>
              <a:schemeClr val="bg1"/>
            </a:solidFill>
          </a:endParaRPr>
        </a:p>
      </dsp:txBody>
      <dsp:txXfrm>
        <a:off x="4656807" y="3468617"/>
        <a:ext cx="1509991" cy="1506158"/>
      </dsp:txXfrm>
    </dsp:sp>
    <dsp:sp modelId="{F629EDAC-0440-4D7D-AA73-B36BDD6A58AC}">
      <dsp:nvSpPr>
        <dsp:cNvPr id="0" name=""/>
        <dsp:cNvSpPr/>
      </dsp:nvSpPr>
      <dsp:spPr>
        <a:xfrm>
          <a:off x="501180" y="3156682"/>
          <a:ext cx="2123934" cy="2130028"/>
        </a:xfrm>
        <a:prstGeom prst="ellipse">
          <a:avLst/>
        </a:prstGeom>
        <a:solidFill>
          <a:srgbClr val="002A5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1" kern="1200" smtClean="0">
              <a:solidFill>
                <a:srgbClr val="00B0F0"/>
              </a:solidFill>
            </a:rPr>
            <a:t>Methoden</a:t>
          </a:r>
          <a:endParaRPr lang="de-DE" sz="2400" b="1" kern="1200" dirty="0">
            <a:solidFill>
              <a:srgbClr val="00B0F0"/>
            </a:solidFill>
          </a:endParaRPr>
        </a:p>
      </dsp:txBody>
      <dsp:txXfrm>
        <a:off x="812223" y="3468617"/>
        <a:ext cx="1501848" cy="15061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2C151F-6096-49AD-8920-3474B1839A06}">
      <dsp:nvSpPr>
        <dsp:cNvPr id="0" name=""/>
        <dsp:cNvSpPr/>
      </dsp:nvSpPr>
      <dsp:spPr>
        <a:xfrm rot="5400000">
          <a:off x="-222646" y="223826"/>
          <a:ext cx="1484312" cy="1039018"/>
        </a:xfrm>
        <a:prstGeom prst="chevron">
          <a:avLst/>
        </a:prstGeom>
        <a:solidFill>
          <a:srgbClr val="002A5A"/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1" kern="1200" dirty="0" smtClean="0"/>
            <a:t>Basis-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1" kern="1200" dirty="0" err="1" smtClean="0"/>
            <a:t>seminar</a:t>
          </a:r>
          <a:endParaRPr lang="de-DE" sz="1200" b="1" kern="1200" dirty="0"/>
        </a:p>
      </dsp:txBody>
      <dsp:txXfrm rot="-5400000">
        <a:off x="1" y="520688"/>
        <a:ext cx="1039018" cy="445294"/>
      </dsp:txXfrm>
    </dsp:sp>
    <dsp:sp modelId="{F8E14E73-D672-412D-A7B1-E5C849AA52E4}">
      <dsp:nvSpPr>
        <dsp:cNvPr id="0" name=""/>
        <dsp:cNvSpPr/>
      </dsp:nvSpPr>
      <dsp:spPr>
        <a:xfrm rot="5400000">
          <a:off x="3085107" y="-2044909"/>
          <a:ext cx="964803" cy="5056981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700" b="1" kern="1200" dirty="0" smtClean="0">
              <a:gradFill>
                <a:gsLst>
                  <a:gs pos="0">
                    <a:srgbClr val="FF0000"/>
                  </a:gs>
                  <a:gs pos="30000">
                    <a:srgbClr val="FF0000"/>
                  </a:gs>
                  <a:gs pos="64999">
                    <a:srgbClr val="92D050"/>
                  </a:gs>
                  <a:gs pos="89999">
                    <a:srgbClr val="92D050"/>
                  </a:gs>
                  <a:gs pos="100000">
                    <a:srgbClr val="92D050"/>
                  </a:gs>
                </a:gsLst>
                <a:lin ang="2700000" scaled="0"/>
              </a:gradFill>
            </a:rPr>
            <a:t>Themen </a:t>
          </a:r>
          <a:endParaRPr lang="de-DE" sz="2700" b="1" kern="1200" dirty="0">
            <a:gradFill>
              <a:gsLst>
                <a:gs pos="0">
                  <a:srgbClr val="FF0000"/>
                </a:gs>
                <a:gs pos="30000">
                  <a:srgbClr val="FF0000"/>
                </a:gs>
                <a:gs pos="64999">
                  <a:srgbClr val="92D050"/>
                </a:gs>
                <a:gs pos="89999">
                  <a:srgbClr val="92D050"/>
                </a:gs>
                <a:gs pos="100000">
                  <a:srgbClr val="92D050"/>
                </a:gs>
              </a:gsLst>
              <a:lin ang="2700000" scaled="0"/>
            </a:gradFill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700" b="1" kern="1200" dirty="0" smtClean="0">
              <a:solidFill>
                <a:srgbClr val="00B0F0"/>
              </a:solidFill>
            </a:rPr>
            <a:t>Methoden</a:t>
          </a:r>
          <a:endParaRPr lang="de-DE" sz="2700" b="1" kern="1200" dirty="0">
            <a:solidFill>
              <a:srgbClr val="00B0F0"/>
            </a:solidFill>
          </a:endParaRPr>
        </a:p>
      </dsp:txBody>
      <dsp:txXfrm rot="-5400000">
        <a:off x="1039018" y="48278"/>
        <a:ext cx="5009883" cy="870607"/>
      </dsp:txXfrm>
    </dsp:sp>
    <dsp:sp modelId="{94C26427-8D6A-41B8-B0BD-7F953811E8A2}">
      <dsp:nvSpPr>
        <dsp:cNvPr id="0" name=""/>
        <dsp:cNvSpPr/>
      </dsp:nvSpPr>
      <dsp:spPr>
        <a:xfrm rot="5400000">
          <a:off x="-222646" y="1512490"/>
          <a:ext cx="1484312" cy="1039018"/>
        </a:xfrm>
        <a:prstGeom prst="chevron">
          <a:avLst/>
        </a:prstGeom>
        <a:solidFill>
          <a:srgbClr val="002A5A"/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1" kern="1200" dirty="0" smtClean="0"/>
            <a:t>Praxis-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1" kern="1200" dirty="0" err="1" smtClean="0"/>
            <a:t>semester</a:t>
          </a:r>
          <a:endParaRPr lang="de-DE" sz="1200" b="1" kern="1200" dirty="0"/>
        </a:p>
      </dsp:txBody>
      <dsp:txXfrm rot="-5400000">
        <a:off x="1" y="1809352"/>
        <a:ext cx="1039018" cy="445294"/>
      </dsp:txXfrm>
    </dsp:sp>
    <dsp:sp modelId="{20E8662D-E8D7-42C8-9B70-A31A17A56FC8}">
      <dsp:nvSpPr>
        <dsp:cNvPr id="0" name=""/>
        <dsp:cNvSpPr/>
      </dsp:nvSpPr>
      <dsp:spPr>
        <a:xfrm rot="5400000">
          <a:off x="3085107" y="-756245"/>
          <a:ext cx="964803" cy="5056981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700" b="1" kern="1200" dirty="0" smtClean="0">
              <a:gradFill>
                <a:gsLst>
                  <a:gs pos="0">
                    <a:srgbClr val="FF0000"/>
                  </a:gs>
                  <a:gs pos="30000">
                    <a:srgbClr val="FF0000"/>
                  </a:gs>
                  <a:gs pos="57000">
                    <a:srgbClr val="92D050"/>
                  </a:gs>
                  <a:gs pos="80000">
                    <a:srgbClr val="00B0F0"/>
                  </a:gs>
                  <a:gs pos="100000">
                    <a:srgbClr val="00B0F0"/>
                  </a:gs>
                </a:gsLst>
                <a:lin ang="2700000" scaled="0"/>
              </a:gradFill>
            </a:rPr>
            <a:t>Unterrichtsprojekt</a:t>
          </a:r>
          <a:endParaRPr lang="de-DE" sz="2700" b="1" kern="1200" dirty="0">
            <a:gradFill>
              <a:gsLst>
                <a:gs pos="0">
                  <a:srgbClr val="FF0000"/>
                </a:gs>
                <a:gs pos="30000">
                  <a:srgbClr val="FF0000"/>
                </a:gs>
                <a:gs pos="57000">
                  <a:srgbClr val="92D050"/>
                </a:gs>
                <a:gs pos="80000">
                  <a:srgbClr val="00B0F0"/>
                </a:gs>
                <a:gs pos="100000">
                  <a:srgbClr val="00B0F0"/>
                </a:gs>
              </a:gsLst>
              <a:lin ang="2700000" scaled="0"/>
            </a:gradFill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700" b="1" kern="1200" dirty="0" smtClean="0">
              <a:gradFill>
                <a:gsLst>
                  <a:gs pos="0">
                    <a:srgbClr val="FF0000"/>
                  </a:gs>
                  <a:gs pos="30000">
                    <a:srgbClr val="FF0000"/>
                  </a:gs>
                  <a:gs pos="57000">
                    <a:srgbClr val="92D050"/>
                  </a:gs>
                  <a:gs pos="80000">
                    <a:srgbClr val="00B0F0"/>
                  </a:gs>
                  <a:gs pos="100000">
                    <a:srgbClr val="00B0F0"/>
                  </a:gs>
                </a:gsLst>
                <a:lin ang="2700000" scaled="0"/>
              </a:gradFill>
            </a:rPr>
            <a:t>Kollegiale Supervision</a:t>
          </a:r>
          <a:endParaRPr lang="de-DE" sz="2700" b="1" kern="1200" dirty="0">
            <a:gradFill>
              <a:gsLst>
                <a:gs pos="0">
                  <a:srgbClr val="FF0000"/>
                </a:gs>
                <a:gs pos="30000">
                  <a:srgbClr val="FF0000"/>
                </a:gs>
                <a:gs pos="57000">
                  <a:srgbClr val="92D050"/>
                </a:gs>
                <a:gs pos="80000">
                  <a:srgbClr val="00B0F0"/>
                </a:gs>
                <a:gs pos="100000">
                  <a:srgbClr val="00B0F0"/>
                </a:gs>
              </a:gsLst>
              <a:lin ang="2700000" scaled="0"/>
            </a:gradFill>
          </a:endParaRPr>
        </a:p>
      </dsp:txBody>
      <dsp:txXfrm rot="-5400000">
        <a:off x="1039018" y="1336942"/>
        <a:ext cx="5009883" cy="870607"/>
      </dsp:txXfrm>
    </dsp:sp>
    <dsp:sp modelId="{91A20556-25FB-4CB5-997F-53FEB0C2AE49}">
      <dsp:nvSpPr>
        <dsp:cNvPr id="0" name=""/>
        <dsp:cNvSpPr/>
      </dsp:nvSpPr>
      <dsp:spPr>
        <a:xfrm rot="5400000">
          <a:off x="-222646" y="2801154"/>
          <a:ext cx="1484312" cy="1039018"/>
        </a:xfrm>
        <a:prstGeom prst="chevron">
          <a:avLst/>
        </a:prstGeom>
        <a:solidFill>
          <a:srgbClr val="002A5A"/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1" kern="1200" dirty="0" smtClean="0"/>
            <a:t>Resonanz-workshop</a:t>
          </a:r>
          <a:endParaRPr lang="de-DE" sz="1200" b="1" kern="1200" dirty="0"/>
        </a:p>
      </dsp:txBody>
      <dsp:txXfrm rot="-5400000">
        <a:off x="1" y="3098016"/>
        <a:ext cx="1039018" cy="445294"/>
      </dsp:txXfrm>
    </dsp:sp>
    <dsp:sp modelId="{65C290E4-9C74-45F2-8419-906D17103899}">
      <dsp:nvSpPr>
        <dsp:cNvPr id="0" name=""/>
        <dsp:cNvSpPr/>
      </dsp:nvSpPr>
      <dsp:spPr>
        <a:xfrm rot="5400000">
          <a:off x="3085107" y="532418"/>
          <a:ext cx="964803" cy="5056981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700" b="1" kern="1200" dirty="0" smtClean="0">
              <a:gradFill>
                <a:gsLst>
                  <a:gs pos="0">
                    <a:srgbClr val="FF0000"/>
                  </a:gs>
                  <a:gs pos="30000">
                    <a:srgbClr val="FF0000"/>
                  </a:gs>
                  <a:gs pos="57000">
                    <a:srgbClr val="92D050"/>
                  </a:gs>
                  <a:gs pos="80000">
                    <a:srgbClr val="00B0F0"/>
                  </a:gs>
                  <a:gs pos="100000">
                    <a:srgbClr val="00B0F0"/>
                  </a:gs>
                </a:gsLst>
                <a:lin ang="2700000" scaled="0"/>
              </a:gradFill>
            </a:rPr>
            <a:t>Feedback</a:t>
          </a:r>
          <a:endParaRPr lang="de-DE" sz="2700" b="1" kern="1200" dirty="0">
            <a:gradFill>
              <a:gsLst>
                <a:gs pos="0">
                  <a:srgbClr val="FF0000"/>
                </a:gs>
                <a:gs pos="30000">
                  <a:srgbClr val="FF0000"/>
                </a:gs>
                <a:gs pos="57000">
                  <a:srgbClr val="92D050"/>
                </a:gs>
                <a:gs pos="80000">
                  <a:srgbClr val="00B0F0"/>
                </a:gs>
                <a:gs pos="100000">
                  <a:srgbClr val="00B0F0"/>
                </a:gs>
              </a:gsLst>
              <a:lin ang="2700000" scaled="0"/>
            </a:gradFill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700" b="1" kern="1200" dirty="0" smtClean="0">
              <a:gradFill>
                <a:gsLst>
                  <a:gs pos="0">
                    <a:srgbClr val="FF0000"/>
                  </a:gs>
                  <a:gs pos="30000">
                    <a:srgbClr val="FF0000"/>
                  </a:gs>
                  <a:gs pos="57000">
                    <a:srgbClr val="92D050"/>
                  </a:gs>
                  <a:gs pos="80000">
                    <a:srgbClr val="00B0F0"/>
                  </a:gs>
                  <a:gs pos="100000">
                    <a:srgbClr val="00B0F0"/>
                  </a:gs>
                </a:gsLst>
                <a:lin ang="2700000" scaled="0"/>
              </a:gradFill>
            </a:rPr>
            <a:t>diskutieren, reflektieren</a:t>
          </a:r>
          <a:endParaRPr lang="de-DE" sz="2700" b="1" kern="1200" dirty="0">
            <a:gradFill>
              <a:gsLst>
                <a:gs pos="0">
                  <a:srgbClr val="FF0000"/>
                </a:gs>
                <a:gs pos="30000">
                  <a:srgbClr val="FF0000"/>
                </a:gs>
                <a:gs pos="57000">
                  <a:srgbClr val="92D050"/>
                </a:gs>
                <a:gs pos="80000">
                  <a:srgbClr val="00B0F0"/>
                </a:gs>
                <a:gs pos="100000">
                  <a:srgbClr val="00B0F0"/>
                </a:gs>
              </a:gsLst>
              <a:lin ang="2700000" scaled="0"/>
            </a:gradFill>
          </a:endParaRPr>
        </a:p>
      </dsp:txBody>
      <dsp:txXfrm rot="-5400000">
        <a:off x="1039018" y="2625605"/>
        <a:ext cx="5009883" cy="8706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AABFC3-49C7-41A1-AAC8-3F947BFAEC2E}">
      <dsp:nvSpPr>
        <dsp:cNvPr id="0" name=""/>
        <dsp:cNvSpPr/>
      </dsp:nvSpPr>
      <dsp:spPr>
        <a:xfrm rot="5400000">
          <a:off x="324287" y="1920835"/>
          <a:ext cx="967954" cy="1610654"/>
        </a:xfrm>
        <a:prstGeom prst="corner">
          <a:avLst>
            <a:gd name="adj1" fmla="val 16120"/>
            <a:gd name="adj2" fmla="val 16110"/>
          </a:avLst>
        </a:prstGeom>
        <a:solidFill>
          <a:srgbClr val="002A5A"/>
        </a:solidFill>
        <a:ln w="25400" cap="flat" cmpd="sng" algn="ctr">
          <a:solidFill>
            <a:srgbClr val="002A5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3D0CC7-556B-4791-AB5D-46D46308ACF5}">
      <dsp:nvSpPr>
        <dsp:cNvPr id="0" name=""/>
        <dsp:cNvSpPr/>
      </dsp:nvSpPr>
      <dsp:spPr>
        <a:xfrm>
          <a:off x="162712" y="2402074"/>
          <a:ext cx="1454108" cy="1274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100" b="1" kern="1200" dirty="0" smtClean="0">
              <a:gradFill>
                <a:gsLst>
                  <a:gs pos="0">
                    <a:srgbClr val="FF0000"/>
                  </a:gs>
                  <a:gs pos="30000">
                    <a:srgbClr val="FF0000"/>
                  </a:gs>
                  <a:gs pos="67000">
                    <a:srgbClr val="92D050"/>
                  </a:gs>
                  <a:gs pos="100000">
                    <a:srgbClr val="92D050"/>
                  </a:gs>
                  <a:gs pos="100000">
                    <a:srgbClr val="92D050"/>
                  </a:gs>
                </a:gsLst>
                <a:lin ang="2700000" scaled="0"/>
              </a:gradFill>
            </a:rPr>
            <a:t>Thema1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100" b="1" kern="1200" dirty="0" smtClean="0">
              <a:solidFill>
                <a:srgbClr val="00B0F0"/>
              </a:solidFill>
            </a:rPr>
            <a:t>Methode1</a:t>
          </a:r>
          <a:endParaRPr lang="de-DE" sz="2100" b="1" kern="1200" dirty="0">
            <a:solidFill>
              <a:srgbClr val="00B0F0"/>
            </a:solidFill>
          </a:endParaRPr>
        </a:p>
      </dsp:txBody>
      <dsp:txXfrm>
        <a:off x="162712" y="2402074"/>
        <a:ext cx="1454108" cy="1274611"/>
      </dsp:txXfrm>
    </dsp:sp>
    <dsp:sp modelId="{F48F7951-A404-4642-BCD2-FDCF0D63F9E0}">
      <dsp:nvSpPr>
        <dsp:cNvPr id="0" name=""/>
        <dsp:cNvSpPr/>
      </dsp:nvSpPr>
      <dsp:spPr>
        <a:xfrm>
          <a:off x="1342460" y="1802257"/>
          <a:ext cx="274360" cy="27436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27C3FC-7D7F-44BB-BD24-C9D41CC08341}">
      <dsp:nvSpPr>
        <dsp:cNvPr id="0" name=""/>
        <dsp:cNvSpPr/>
      </dsp:nvSpPr>
      <dsp:spPr>
        <a:xfrm rot="5400000">
          <a:off x="2104400" y="1480345"/>
          <a:ext cx="967954" cy="1610654"/>
        </a:xfrm>
        <a:prstGeom prst="corner">
          <a:avLst>
            <a:gd name="adj1" fmla="val 16120"/>
            <a:gd name="adj2" fmla="val 16110"/>
          </a:avLst>
        </a:prstGeom>
        <a:solidFill>
          <a:srgbClr val="002A5A"/>
        </a:solidFill>
        <a:ln w="25400" cap="flat" cmpd="sng" algn="ctr">
          <a:solidFill>
            <a:srgbClr val="002A5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0A6BFD-F1F7-49B3-A1D7-80EF8F6428FF}">
      <dsp:nvSpPr>
        <dsp:cNvPr id="0" name=""/>
        <dsp:cNvSpPr/>
      </dsp:nvSpPr>
      <dsp:spPr>
        <a:xfrm>
          <a:off x="1942824" y="1961584"/>
          <a:ext cx="1454108" cy="1274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100" kern="1200" dirty="0" smtClean="0"/>
            <a:t>Reflektion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100" kern="1200" dirty="0" smtClean="0"/>
            <a:t>Lernenden-perspektive</a:t>
          </a:r>
          <a:endParaRPr lang="de-DE" sz="2100" kern="1200" dirty="0"/>
        </a:p>
      </dsp:txBody>
      <dsp:txXfrm>
        <a:off x="1942824" y="1961584"/>
        <a:ext cx="1454108" cy="1274611"/>
      </dsp:txXfrm>
    </dsp:sp>
    <dsp:sp modelId="{1A66FFD4-98CA-483F-AB73-F942FCFBF9F0}">
      <dsp:nvSpPr>
        <dsp:cNvPr id="0" name=""/>
        <dsp:cNvSpPr/>
      </dsp:nvSpPr>
      <dsp:spPr>
        <a:xfrm>
          <a:off x="3122572" y="1361767"/>
          <a:ext cx="274360" cy="27436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5C530E-8607-471D-BD6E-C060DBE9B870}">
      <dsp:nvSpPr>
        <dsp:cNvPr id="0" name=""/>
        <dsp:cNvSpPr/>
      </dsp:nvSpPr>
      <dsp:spPr>
        <a:xfrm rot="5400000">
          <a:off x="3884513" y="1039854"/>
          <a:ext cx="967954" cy="1610654"/>
        </a:xfrm>
        <a:prstGeom prst="corner">
          <a:avLst>
            <a:gd name="adj1" fmla="val 16120"/>
            <a:gd name="adj2" fmla="val 16110"/>
          </a:avLst>
        </a:prstGeom>
        <a:solidFill>
          <a:srgbClr val="002A5A"/>
        </a:solidFill>
        <a:ln w="25400" cap="flat" cmpd="sng" algn="ctr">
          <a:solidFill>
            <a:srgbClr val="002A5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03C8CF-2E7E-4986-9D29-2E63369F9209}">
      <dsp:nvSpPr>
        <dsp:cNvPr id="0" name=""/>
        <dsp:cNvSpPr/>
      </dsp:nvSpPr>
      <dsp:spPr>
        <a:xfrm>
          <a:off x="3722937" y="1521093"/>
          <a:ext cx="1454108" cy="1274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100" b="1" kern="1200" dirty="0" smtClean="0">
              <a:gradFill>
                <a:gsLst>
                  <a:gs pos="0">
                    <a:srgbClr val="FF0000"/>
                  </a:gs>
                  <a:gs pos="30000">
                    <a:srgbClr val="FF0000"/>
                  </a:gs>
                  <a:gs pos="67000">
                    <a:srgbClr val="92D050"/>
                  </a:gs>
                  <a:gs pos="100000">
                    <a:srgbClr val="92D050"/>
                  </a:gs>
                  <a:gs pos="100000">
                    <a:srgbClr val="92D050"/>
                  </a:gs>
                </a:gsLst>
                <a:lin ang="2700000" scaled="0"/>
              </a:gradFill>
            </a:rPr>
            <a:t>Thema2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100" b="1" kern="1200" dirty="0" smtClean="0">
              <a:solidFill>
                <a:srgbClr val="00B0F0"/>
              </a:solidFill>
            </a:rPr>
            <a:t>Methode1</a:t>
          </a:r>
          <a:endParaRPr lang="de-DE" sz="2100" b="1" kern="1200" dirty="0">
            <a:solidFill>
              <a:srgbClr val="00B0F0"/>
            </a:solidFill>
          </a:endParaRPr>
        </a:p>
      </dsp:txBody>
      <dsp:txXfrm>
        <a:off x="3722937" y="1521093"/>
        <a:ext cx="1454108" cy="1274611"/>
      </dsp:txXfrm>
    </dsp:sp>
    <dsp:sp modelId="{76500A6A-E967-4F37-9036-49CCE02BF339}">
      <dsp:nvSpPr>
        <dsp:cNvPr id="0" name=""/>
        <dsp:cNvSpPr/>
      </dsp:nvSpPr>
      <dsp:spPr>
        <a:xfrm>
          <a:off x="4902685" y="921276"/>
          <a:ext cx="274360" cy="27436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EA3E3C-B83F-4B6A-82F0-40E0B7261E6B}">
      <dsp:nvSpPr>
        <dsp:cNvPr id="0" name=""/>
        <dsp:cNvSpPr/>
      </dsp:nvSpPr>
      <dsp:spPr>
        <a:xfrm rot="5400000">
          <a:off x="5664625" y="599363"/>
          <a:ext cx="967954" cy="1610654"/>
        </a:xfrm>
        <a:prstGeom prst="corner">
          <a:avLst>
            <a:gd name="adj1" fmla="val 16120"/>
            <a:gd name="adj2" fmla="val 16110"/>
          </a:avLst>
        </a:prstGeom>
        <a:solidFill>
          <a:srgbClr val="002A5A"/>
        </a:solidFill>
        <a:ln w="25400" cap="flat" cmpd="sng" algn="ctr">
          <a:solidFill>
            <a:srgbClr val="002A5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90E0E0-E785-4C21-98A0-101CDC5D986A}">
      <dsp:nvSpPr>
        <dsp:cNvPr id="0" name=""/>
        <dsp:cNvSpPr/>
      </dsp:nvSpPr>
      <dsp:spPr>
        <a:xfrm>
          <a:off x="5503049" y="1080602"/>
          <a:ext cx="1454108" cy="1274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100" kern="1200" dirty="0" smtClean="0"/>
            <a:t>Reflektion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100" kern="1200" dirty="0" smtClean="0"/>
            <a:t>Lehrenden-perspektive</a:t>
          </a:r>
          <a:endParaRPr lang="de-DE" sz="2100" kern="1200" dirty="0"/>
        </a:p>
      </dsp:txBody>
      <dsp:txXfrm>
        <a:off x="5503049" y="1080602"/>
        <a:ext cx="1454108" cy="12746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B637E8-9C6D-4401-8D85-1C5D7A2922F0}">
      <dsp:nvSpPr>
        <dsp:cNvPr id="0" name=""/>
        <dsp:cNvSpPr/>
      </dsp:nvSpPr>
      <dsp:spPr>
        <a:xfrm>
          <a:off x="1850504" y="56903"/>
          <a:ext cx="2731368" cy="2731368"/>
        </a:xfrm>
        <a:prstGeom prst="ellipse">
          <a:avLst/>
        </a:prstGeom>
        <a:gradFill rotWithShape="0">
          <a:gsLst>
            <a:gs pos="0">
              <a:srgbClr val="FF0000"/>
            </a:gs>
            <a:gs pos="30000">
              <a:srgbClr val="FF0000"/>
            </a:gs>
            <a:gs pos="67000">
              <a:srgbClr val="92D050"/>
            </a:gs>
            <a:gs pos="100000">
              <a:srgbClr val="92D050"/>
            </a:gs>
            <a:gs pos="100000">
              <a:srgbClr val="92D050"/>
            </a:gs>
          </a:gsLst>
          <a:lin ang="27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900" b="1" kern="1200" dirty="0" smtClean="0">
              <a:solidFill>
                <a:schemeClr val="bg1"/>
              </a:solidFill>
            </a:rPr>
            <a:t>Themen</a:t>
          </a:r>
          <a:endParaRPr lang="de-DE" sz="2900" b="1" kern="1200" dirty="0">
            <a:solidFill>
              <a:schemeClr val="bg1"/>
            </a:solidFill>
          </a:endParaRPr>
        </a:p>
      </dsp:txBody>
      <dsp:txXfrm>
        <a:off x="2214686" y="534892"/>
        <a:ext cx="2003003" cy="1229115"/>
      </dsp:txXfrm>
    </dsp:sp>
    <dsp:sp modelId="{B38F7B4C-4256-42F2-8392-2E8F19540574}">
      <dsp:nvSpPr>
        <dsp:cNvPr id="0" name=""/>
        <dsp:cNvSpPr/>
      </dsp:nvSpPr>
      <dsp:spPr>
        <a:xfrm>
          <a:off x="2784149" y="1772584"/>
          <a:ext cx="2731368" cy="2731368"/>
        </a:xfrm>
        <a:prstGeom prst="ellipse">
          <a:avLst/>
        </a:prstGeom>
        <a:solidFill>
          <a:srgbClr val="002A5A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900" b="1" kern="1200" dirty="0" smtClean="0">
              <a:solidFill>
                <a:schemeClr val="bg1"/>
              </a:solidFill>
            </a:rPr>
            <a:t>Qualität</a:t>
          </a:r>
          <a:endParaRPr lang="de-DE" sz="2900" b="1" kern="1200" dirty="0">
            <a:solidFill>
              <a:schemeClr val="bg1"/>
            </a:solidFill>
          </a:endParaRPr>
        </a:p>
      </dsp:txBody>
      <dsp:txXfrm>
        <a:off x="3619492" y="2478188"/>
        <a:ext cx="1638820" cy="1502252"/>
      </dsp:txXfrm>
    </dsp:sp>
    <dsp:sp modelId="{CFC4E83F-99C4-4F00-A183-C28897915A84}">
      <dsp:nvSpPr>
        <dsp:cNvPr id="0" name=""/>
        <dsp:cNvSpPr/>
      </dsp:nvSpPr>
      <dsp:spPr>
        <a:xfrm>
          <a:off x="864935" y="1764008"/>
          <a:ext cx="2731368" cy="2731368"/>
        </a:xfrm>
        <a:prstGeom prst="ellipse">
          <a:avLst/>
        </a:prstGeom>
        <a:solidFill>
          <a:srgbClr val="00B0F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900" b="1" kern="1200" dirty="0" smtClean="0">
              <a:solidFill>
                <a:schemeClr val="bg1"/>
              </a:solidFill>
            </a:rPr>
            <a:t>Methoden</a:t>
          </a:r>
          <a:endParaRPr lang="de-DE" sz="2900" b="1" kern="1200" dirty="0">
            <a:solidFill>
              <a:schemeClr val="bg1"/>
            </a:solidFill>
          </a:endParaRPr>
        </a:p>
      </dsp:txBody>
      <dsp:txXfrm>
        <a:off x="1122139" y="2469611"/>
        <a:ext cx="1638820" cy="1502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2AD0-C041-4C8E-99DA-9295BBA22DAD}" type="datetimeFigureOut">
              <a:rPr lang="de-DE" smtClean="0"/>
              <a:t>27.09.2013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E2871-180A-4A34-919C-E4D7C0E840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8150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2AD0-C041-4C8E-99DA-9295BBA22DAD}" type="datetimeFigureOut">
              <a:rPr lang="de-DE" smtClean="0"/>
              <a:t>27.09.2013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E2871-180A-4A34-919C-E4D7C0E840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7134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2AD0-C041-4C8E-99DA-9295BBA22DAD}" type="datetimeFigureOut">
              <a:rPr lang="de-DE" smtClean="0"/>
              <a:t>27.09.2013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E2871-180A-4A34-919C-E4D7C0E840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2449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2AD0-C041-4C8E-99DA-9295BBA22DAD}" type="datetimeFigureOut">
              <a:rPr lang="de-DE" smtClean="0"/>
              <a:t>27.09.2013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E2871-180A-4A34-919C-E4D7C0E840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2800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2AD0-C041-4C8E-99DA-9295BBA22DAD}" type="datetimeFigureOut">
              <a:rPr lang="de-DE" smtClean="0"/>
              <a:t>27.09.2013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E2871-180A-4A34-919C-E4D7C0E840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5824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2AD0-C041-4C8E-99DA-9295BBA22DAD}" type="datetimeFigureOut">
              <a:rPr lang="de-DE" smtClean="0"/>
              <a:t>27.09.2013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E2871-180A-4A34-919C-E4D7C0E840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6946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2AD0-C041-4C8E-99DA-9295BBA22DAD}" type="datetimeFigureOut">
              <a:rPr lang="de-DE" smtClean="0"/>
              <a:t>27.09.2013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E2871-180A-4A34-919C-E4D7C0E840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8102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2AD0-C041-4C8E-99DA-9295BBA22DAD}" type="datetimeFigureOut">
              <a:rPr lang="de-DE" smtClean="0"/>
              <a:t>27.09.2013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E2871-180A-4A34-919C-E4D7C0E840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5124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2AD0-C041-4C8E-99DA-9295BBA22DAD}" type="datetimeFigureOut">
              <a:rPr lang="de-DE" smtClean="0"/>
              <a:t>27.09.2013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E2871-180A-4A34-919C-E4D7C0E840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8883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2AD0-C041-4C8E-99DA-9295BBA22DAD}" type="datetimeFigureOut">
              <a:rPr lang="de-DE" smtClean="0"/>
              <a:t>27.09.2013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E2871-180A-4A34-919C-E4D7C0E840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6088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2AD0-C041-4C8E-99DA-9295BBA22DAD}" type="datetimeFigureOut">
              <a:rPr lang="de-DE" smtClean="0"/>
              <a:t>27.09.2013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E2871-180A-4A34-919C-E4D7C0E840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7370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F2AD0-C041-4C8E-99DA-9295BBA22DAD}" type="datetimeFigureOut">
              <a:rPr lang="de-DE" smtClean="0"/>
              <a:t>27.09.2013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E2871-180A-4A34-919C-E4D7C0E840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9738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2.wav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2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4.png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wav"/><Relationship Id="rId7" Type="http://schemas.openxmlformats.org/officeDocument/2006/relationships/image" Target="../media/image5.wmf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wav"/><Relationship Id="rId7" Type="http://schemas.openxmlformats.org/officeDocument/2006/relationships/image" Target="../media/image6.wmf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wav"/><Relationship Id="rId7" Type="http://schemas.openxmlformats.org/officeDocument/2006/relationships/image" Target="../media/image7.wmf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2.png"/><Relationship Id="rId3" Type="http://schemas.openxmlformats.org/officeDocument/2006/relationships/audio" Target="../media/media6.wav"/><Relationship Id="rId7" Type="http://schemas.openxmlformats.org/officeDocument/2006/relationships/diagramData" Target="../diagrams/data2.xml"/><Relationship Id="rId12" Type="http://schemas.openxmlformats.org/officeDocument/2006/relationships/image" Target="../media/image8.wmf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11" Type="http://schemas.microsoft.com/office/2007/relationships/diagramDrawing" Target="../diagrams/drawing2.xml"/><Relationship Id="rId5" Type="http://schemas.openxmlformats.org/officeDocument/2006/relationships/image" Target="../media/image3.png"/><Relationship Id="rId10" Type="http://schemas.openxmlformats.org/officeDocument/2006/relationships/diagramColors" Target="../diagrams/colors2.xml"/><Relationship Id="rId4" Type="http://schemas.openxmlformats.org/officeDocument/2006/relationships/slideLayout" Target="../slideLayouts/slideLayout1.xml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2.png"/><Relationship Id="rId3" Type="http://schemas.openxmlformats.org/officeDocument/2006/relationships/audio" Target="../media/media7.wav"/><Relationship Id="rId7" Type="http://schemas.openxmlformats.org/officeDocument/2006/relationships/diagramData" Target="../diagrams/data3.xml"/><Relationship Id="rId12" Type="http://schemas.openxmlformats.org/officeDocument/2006/relationships/image" Target="../media/image9.wmf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11" Type="http://schemas.microsoft.com/office/2007/relationships/diagramDrawing" Target="../diagrams/drawing3.xml"/><Relationship Id="rId5" Type="http://schemas.openxmlformats.org/officeDocument/2006/relationships/image" Target="../media/image3.png"/><Relationship Id="rId10" Type="http://schemas.openxmlformats.org/officeDocument/2006/relationships/diagramColors" Target="../diagrams/colors3.xml"/><Relationship Id="rId4" Type="http://schemas.openxmlformats.org/officeDocument/2006/relationships/slideLayout" Target="../slideLayouts/slideLayout1.xml"/><Relationship Id="rId9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slideLayout" Target="../slideLayouts/slideLayout1.xml"/><Relationship Id="rId7" Type="http://schemas.openxmlformats.org/officeDocument/2006/relationships/diagramLayout" Target="../diagrams/layout4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diagramData" Target="../diagrams/data4.xml"/><Relationship Id="rId11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microsoft.com/office/2007/relationships/diagramDrawing" Target="../diagrams/drawing4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9926"/>
            <a:ext cx="7072884" cy="579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>
          <a:xfrm>
            <a:off x="1259632" y="2708920"/>
            <a:ext cx="6640836" cy="1477328"/>
          </a:xfrm>
          <a:prstGeom prst="rect">
            <a:avLst/>
          </a:prstGeom>
          <a:solidFill>
            <a:srgbClr val="FDEADA">
              <a:alpha val="45098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de-DE" dirty="0" smtClean="0"/>
              <a:t>Christiane </a:t>
            </a:r>
            <a:r>
              <a:rPr lang="de-DE" dirty="0" err="1" smtClean="0"/>
              <a:t>Alleker</a:t>
            </a:r>
            <a:r>
              <a:rPr lang="de-DE" dirty="0" smtClean="0"/>
              <a:t>, Ann Catrin Arndt, Magdalena </a:t>
            </a:r>
            <a:r>
              <a:rPr lang="de-DE" dirty="0" err="1" smtClean="0"/>
              <a:t>Beldoch</a:t>
            </a:r>
            <a:r>
              <a:rPr lang="de-DE" dirty="0" smtClean="0"/>
              <a:t>, Renate Deinzer, Rolf </a:t>
            </a:r>
            <a:r>
              <a:rPr lang="de-DE" dirty="0" err="1" smtClean="0"/>
              <a:t>Deubner</a:t>
            </a:r>
            <a:r>
              <a:rPr lang="de-DE" dirty="0" smtClean="0"/>
              <a:t>, </a:t>
            </a:r>
            <a:r>
              <a:rPr lang="de-DE" dirty="0"/>
              <a:t>Daniela Harnacke, Sabine </a:t>
            </a:r>
            <a:r>
              <a:rPr lang="de-DE" dirty="0" err="1"/>
              <a:t>Fischbeck</a:t>
            </a:r>
            <a:r>
              <a:rPr lang="de-DE" dirty="0"/>
              <a:t>, </a:t>
            </a:r>
            <a:r>
              <a:rPr lang="de-DE" dirty="0" smtClean="0"/>
              <a:t>Angelika </a:t>
            </a:r>
            <a:r>
              <a:rPr lang="de-DE" dirty="0" err="1" smtClean="0"/>
              <a:t>Kursch</a:t>
            </a:r>
            <a:r>
              <a:rPr lang="de-DE" dirty="0" smtClean="0"/>
              <a:t>, Corinna Leonhardt, Jutta Margraf-Stiksrud, Swetlana Philipp, Christina Schut, Waltraud Silbernagel, Angela Springer, Babette Stadler-Werner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162670" y="6000363"/>
            <a:ext cx="6823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chemeClr val="accent1">
                    <a:lumMod val="50000"/>
                  </a:schemeClr>
                </a:solidFill>
                <a:cs typeface="Aharoni" pitchFamily="2" charset="-79"/>
              </a:rPr>
              <a:t>L</a:t>
            </a:r>
            <a:r>
              <a:rPr lang="de-DE" sz="3200" b="1" dirty="0" smtClean="0">
                <a:solidFill>
                  <a:schemeClr val="accent6">
                    <a:lumMod val="75000"/>
                  </a:schemeClr>
                </a:solidFill>
                <a:cs typeface="Aharoni" pitchFamily="2" charset="-79"/>
              </a:rPr>
              <a:t>:</a:t>
            </a:r>
            <a:r>
              <a:rPr lang="de-DE" sz="3200" b="1" dirty="0" smtClean="0">
                <a:solidFill>
                  <a:schemeClr val="accent1">
                    <a:lumMod val="50000"/>
                  </a:schemeClr>
                </a:solidFill>
                <a:cs typeface="Aharoni" pitchFamily="2" charset="-79"/>
              </a:rPr>
              <a:t>IST</a:t>
            </a:r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cs typeface="Aharoni" pitchFamily="2" charset="-79"/>
              </a:rPr>
              <a:t> – </a:t>
            </a:r>
            <a:r>
              <a:rPr lang="de-DE" sz="3200" b="1" dirty="0" smtClean="0">
                <a:solidFill>
                  <a:schemeClr val="accent1">
                    <a:lumMod val="50000"/>
                  </a:schemeClr>
                </a:solidFill>
                <a:cs typeface="Aharoni" pitchFamily="2" charset="-79"/>
              </a:rPr>
              <a:t>L</a:t>
            </a:r>
            <a:r>
              <a:rPr lang="de-DE" sz="2000" dirty="0" smtClean="0">
                <a:solidFill>
                  <a:schemeClr val="accent1">
                    <a:lumMod val="50000"/>
                  </a:schemeClr>
                </a:solidFill>
                <a:cs typeface="Aharoni" pitchFamily="2" charset="-79"/>
              </a:rPr>
              <a:t>ehren</a:t>
            </a:r>
            <a:r>
              <a:rPr lang="de-DE" sz="2800" b="1" dirty="0" smtClean="0">
                <a:solidFill>
                  <a:schemeClr val="accent6">
                    <a:lumMod val="75000"/>
                  </a:schemeClr>
                </a:solidFill>
                <a:cs typeface="Aharoni" pitchFamily="2" charset="-79"/>
              </a:rPr>
              <a:t>:</a:t>
            </a:r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cs typeface="Aharoni" pitchFamily="2" charset="-79"/>
              </a:rPr>
              <a:t> </a:t>
            </a:r>
            <a:r>
              <a:rPr lang="de-DE" sz="3200" b="1" dirty="0" smtClean="0">
                <a:solidFill>
                  <a:schemeClr val="accent1">
                    <a:lumMod val="50000"/>
                  </a:schemeClr>
                </a:solidFill>
                <a:cs typeface="Aharoni" pitchFamily="2" charset="-79"/>
              </a:rPr>
              <a:t>I</a:t>
            </a:r>
            <a:r>
              <a:rPr lang="de-DE" sz="2000" dirty="0" smtClean="0">
                <a:solidFill>
                  <a:schemeClr val="accent1">
                    <a:lumMod val="50000"/>
                  </a:schemeClr>
                </a:solidFill>
                <a:cs typeface="Aharoni" pitchFamily="2" charset="-79"/>
              </a:rPr>
              <a:t>nteragieren</a:t>
            </a:r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cs typeface="Aharoni" pitchFamily="2" charset="-79"/>
              </a:rPr>
              <a:t>, </a:t>
            </a:r>
            <a:r>
              <a:rPr lang="de-DE" sz="3200" b="1" dirty="0" smtClean="0">
                <a:solidFill>
                  <a:schemeClr val="accent1">
                    <a:lumMod val="50000"/>
                  </a:schemeClr>
                </a:solidFill>
                <a:cs typeface="Aharoni" pitchFamily="2" charset="-79"/>
              </a:rPr>
              <a:t>S</a:t>
            </a:r>
            <a:r>
              <a:rPr lang="de-DE" sz="2000" dirty="0" smtClean="0">
                <a:solidFill>
                  <a:schemeClr val="accent1">
                    <a:lumMod val="50000"/>
                  </a:schemeClr>
                </a:solidFill>
                <a:cs typeface="Aharoni" pitchFamily="2" charset="-79"/>
              </a:rPr>
              <a:t>trukturieren</a:t>
            </a:r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cs typeface="Aharoni" pitchFamily="2" charset="-79"/>
              </a:rPr>
              <a:t>, </a:t>
            </a:r>
            <a:r>
              <a:rPr lang="de-DE" sz="3200" b="1" dirty="0" smtClean="0">
                <a:solidFill>
                  <a:schemeClr val="accent1">
                    <a:lumMod val="50000"/>
                  </a:schemeClr>
                </a:solidFill>
                <a:cs typeface="Aharoni" pitchFamily="2" charset="-79"/>
              </a:rPr>
              <a:t>T</a:t>
            </a:r>
            <a:r>
              <a:rPr lang="de-DE" sz="2000" dirty="0" smtClean="0">
                <a:solidFill>
                  <a:schemeClr val="accent1">
                    <a:lumMod val="50000"/>
                  </a:schemeClr>
                </a:solidFill>
                <a:cs typeface="Aharoni" pitchFamily="2" charset="-79"/>
              </a:rPr>
              <a:t>ransportieren</a:t>
            </a:r>
            <a:endParaRPr lang="de-DE" sz="2000" dirty="0">
              <a:solidFill>
                <a:schemeClr val="accent1">
                  <a:lumMod val="50000"/>
                </a:schemeClr>
              </a:solidFill>
              <a:cs typeface="Aharoni" pitchFamily="2" charset="-79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646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36"/>
    </mc:Choice>
    <mc:Fallback xmlns="">
      <p:transition spd="slow" advTm="74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/>
          <p:cNvGraphicFramePr/>
          <p:nvPr>
            <p:extLst>
              <p:ext uri="{D42A27DB-BD31-4B8C-83A1-F6EECF244321}">
                <p14:modId xmlns:p14="http://schemas.microsoft.com/office/powerpoint/2010/main" val="2856059591"/>
              </p:ext>
            </p:extLst>
          </p:nvPr>
        </p:nvGraphicFramePr>
        <p:xfrm>
          <a:off x="1187624" y="1289684"/>
          <a:ext cx="6980709" cy="5523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616"/>
            <a:ext cx="1907703" cy="99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465" y="12616"/>
            <a:ext cx="3137535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395536" y="1412776"/>
            <a:ext cx="2895202" cy="646986"/>
          </a:xfrm>
          <a:prstGeom prst="roundRect">
            <a:avLst/>
          </a:prstGeom>
          <a:solidFill>
            <a:srgbClr val="002A5A"/>
          </a:solidFill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chemeClr val="bg1"/>
                </a:solidFill>
              </a:rPr>
              <a:t>Gesamtkonzept</a:t>
            </a:r>
            <a:endParaRPr lang="de-DE" sz="3200" b="1" dirty="0">
              <a:solidFill>
                <a:schemeClr val="bg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43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62"/>
    </mc:Choice>
    <mc:Fallback xmlns="">
      <p:transition spd="slow" advTm="23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1AAAC6-FC6F-4651-AF2A-05E2998B49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graphicEl>
                                              <a:dgm id="{151AAAC6-FC6F-4651-AF2A-05E2998B49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graphicEl>
                                              <a:dgm id="{151AAAC6-FC6F-4651-AF2A-05E2998B49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CE34127-FED4-45B9-88C2-301B2B4B0D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graphicEl>
                                              <a:dgm id="{ACE34127-FED4-45B9-88C2-301B2B4B0D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ACE34127-FED4-45B9-88C2-301B2B4B0D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DAC10D-B39E-4994-A8F3-9B7DD5541D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C1DAC10D-B39E-4994-A8F3-9B7DD5541D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C1DAC10D-B39E-4994-A8F3-9B7DD5541D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629EDAC-0440-4D7D-AA73-B36BDD6A58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F629EDAC-0440-4D7D-AA73-B36BDD6A58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F629EDAC-0440-4D7D-AA73-B36BDD6A58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Graphic spid="2" grpId="0" uiExpand="1">
        <p:bldSub>
          <a:bldDgm bld="lvl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616"/>
            <a:ext cx="1907703" cy="99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772000" y="2584227"/>
            <a:ext cx="1800000" cy="408623"/>
          </a:xfrm>
          <a:prstGeom prst="roundRect">
            <a:avLst/>
          </a:prstGeom>
          <a:solidFill>
            <a:srgbClr val="002A5A">
              <a:alpha val="47843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</a:rPr>
              <a:t>evidenzbasiert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198230" y="2861786"/>
            <a:ext cx="1800000" cy="408623"/>
          </a:xfrm>
          <a:prstGeom prst="roundRect">
            <a:avLst/>
          </a:prstGeom>
          <a:solidFill>
            <a:srgbClr val="002A5A">
              <a:alpha val="4784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</a:rPr>
              <a:t>wiss. fundiert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916128" y="6031569"/>
            <a:ext cx="1800000" cy="408623"/>
          </a:xfrm>
          <a:prstGeom prst="roundRect">
            <a:avLst/>
          </a:prstGeom>
          <a:solidFill>
            <a:srgbClr val="002A5A">
              <a:alpha val="47843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</a:rPr>
              <a:t>strukturiert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172506" y="4463114"/>
            <a:ext cx="1800000" cy="408623"/>
          </a:xfrm>
          <a:prstGeom prst="roundRect">
            <a:avLst/>
          </a:prstGeom>
          <a:solidFill>
            <a:srgbClr val="002A5A">
              <a:alpha val="47843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</a:rPr>
              <a:t>praxisorientiert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932040" y="5972705"/>
            <a:ext cx="1800000" cy="408623"/>
          </a:xfrm>
          <a:prstGeom prst="roundRect">
            <a:avLst/>
          </a:prstGeom>
          <a:solidFill>
            <a:srgbClr val="002A5A">
              <a:alpha val="47843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</a:rPr>
              <a:t>umfassend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007704" y="4258803"/>
            <a:ext cx="1800000" cy="408623"/>
          </a:xfrm>
          <a:prstGeom prst="roundRect">
            <a:avLst/>
          </a:prstGeom>
          <a:solidFill>
            <a:srgbClr val="002A5A">
              <a:alpha val="47843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</a:rPr>
              <a:t>reflektiert</a:t>
            </a:r>
            <a:endParaRPr lang="de-DE" b="1" dirty="0">
              <a:solidFill>
                <a:schemeClr val="bg1"/>
              </a:solidFill>
            </a:endParaRPr>
          </a:p>
        </p:txBody>
      </p:sp>
      <p:grpSp>
        <p:nvGrpSpPr>
          <p:cNvPr id="15" name="Gruppieren 14"/>
          <p:cNvGrpSpPr/>
          <p:nvPr/>
        </p:nvGrpSpPr>
        <p:grpSpPr>
          <a:xfrm>
            <a:off x="3407577" y="3570154"/>
            <a:ext cx="2135449" cy="2130028"/>
            <a:chOff x="4344078" y="3156682"/>
            <a:chExt cx="2135449" cy="2130028"/>
          </a:xfrm>
          <a:scene3d>
            <a:camera prst="orthographicFront"/>
            <a:lightRig rig="flat" dir="t"/>
          </a:scene3d>
        </p:grpSpPr>
        <p:sp>
          <p:nvSpPr>
            <p:cNvPr id="16" name="Ellipse 15"/>
            <p:cNvSpPr/>
            <p:nvPr/>
          </p:nvSpPr>
          <p:spPr>
            <a:xfrm>
              <a:off x="4344078" y="3156682"/>
              <a:ext cx="2135449" cy="2130028"/>
            </a:xfrm>
            <a:prstGeom prst="ellipse">
              <a:avLst/>
            </a:prstGeom>
            <a:solidFill>
              <a:srgbClr val="002A5A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Ellipse 4"/>
            <p:cNvSpPr/>
            <p:nvPr/>
          </p:nvSpPr>
          <p:spPr>
            <a:xfrm>
              <a:off x="4656807" y="3468617"/>
              <a:ext cx="1509991" cy="150615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400" b="1" kern="1200" dirty="0" smtClean="0">
                  <a:solidFill>
                    <a:schemeClr val="bg1"/>
                  </a:solidFill>
                </a:rPr>
                <a:t>Qualität</a:t>
              </a:r>
              <a:endParaRPr lang="de-DE" sz="2400" b="1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Gleichschenkliges Dreieck 7"/>
          <p:cNvSpPr/>
          <p:nvPr/>
        </p:nvSpPr>
        <p:spPr>
          <a:xfrm rot="16551228">
            <a:off x="2864714" y="4299525"/>
            <a:ext cx="432048" cy="432048"/>
          </a:xfrm>
          <a:prstGeom prst="triangle">
            <a:avLst/>
          </a:prstGeom>
          <a:solidFill>
            <a:srgbClr val="002A5A"/>
          </a:solidFill>
          <a:ln>
            <a:solidFill>
              <a:srgbClr val="002A5A"/>
            </a:solidFill>
          </a:ln>
          <a:effectLst>
            <a:softEdge rad="635000"/>
          </a:effectLst>
          <a:scene3d>
            <a:camera prst="orthographicFront"/>
            <a:lightRig rig="threePt" dir="t"/>
          </a:scene3d>
          <a:sp3d contourW="12700" prstMaterial="plastic">
            <a:bevelT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/>
          <p:cNvSpPr/>
          <p:nvPr/>
        </p:nvSpPr>
        <p:spPr>
          <a:xfrm rot="20358810">
            <a:off x="3789536" y="3128482"/>
            <a:ext cx="432048" cy="432048"/>
          </a:xfrm>
          <a:prstGeom prst="triangle">
            <a:avLst/>
          </a:prstGeom>
          <a:solidFill>
            <a:srgbClr val="002A5A"/>
          </a:solidFill>
          <a:ln>
            <a:solidFill>
              <a:srgbClr val="002A5A"/>
            </a:solidFill>
          </a:ln>
          <a:effectLst>
            <a:softEdge rad="635000"/>
          </a:effectLst>
          <a:scene3d>
            <a:camera prst="orthographicFront"/>
            <a:lightRig rig="threePt" dir="t"/>
          </a:scene3d>
          <a:sp3d contourW="12700" prstMaterial="plastic">
            <a:bevelT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Gleichschenkliges Dreieck 19"/>
          <p:cNvSpPr/>
          <p:nvPr/>
        </p:nvSpPr>
        <p:spPr>
          <a:xfrm rot="2444934">
            <a:off x="5164696" y="3346507"/>
            <a:ext cx="432048" cy="432048"/>
          </a:xfrm>
          <a:prstGeom prst="triangle">
            <a:avLst/>
          </a:prstGeom>
          <a:solidFill>
            <a:srgbClr val="002A5A"/>
          </a:solidFill>
          <a:ln>
            <a:solidFill>
              <a:srgbClr val="002A5A"/>
            </a:solidFill>
          </a:ln>
          <a:effectLst>
            <a:softEdge rad="635000"/>
          </a:effectLst>
          <a:scene3d>
            <a:camera prst="orthographicFront"/>
            <a:lightRig rig="threePt" dir="t"/>
          </a:scene3d>
          <a:sp3d contourW="12700" prstMaterial="plastic">
            <a:bevelT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Gleichschenkliges Dreieck 20"/>
          <p:cNvSpPr/>
          <p:nvPr/>
        </p:nvSpPr>
        <p:spPr>
          <a:xfrm rot="5610917">
            <a:off x="5653342" y="4451402"/>
            <a:ext cx="432048" cy="432048"/>
          </a:xfrm>
          <a:prstGeom prst="triangle">
            <a:avLst/>
          </a:prstGeom>
          <a:solidFill>
            <a:srgbClr val="002A5A"/>
          </a:solidFill>
          <a:ln>
            <a:solidFill>
              <a:srgbClr val="002A5A"/>
            </a:solidFill>
          </a:ln>
          <a:effectLst>
            <a:softEdge rad="635000"/>
          </a:effectLst>
          <a:scene3d>
            <a:camera prst="orthographicFront"/>
            <a:lightRig rig="threePt" dir="t"/>
          </a:scene3d>
          <a:sp3d contourW="12700" prstMaterial="plastic">
            <a:bevelT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Gleichschenkliges Dreieck 21"/>
          <p:cNvSpPr/>
          <p:nvPr/>
        </p:nvSpPr>
        <p:spPr>
          <a:xfrm rot="8117928">
            <a:off x="5118978" y="5510045"/>
            <a:ext cx="432048" cy="432048"/>
          </a:xfrm>
          <a:prstGeom prst="triangle">
            <a:avLst/>
          </a:prstGeom>
          <a:solidFill>
            <a:srgbClr val="002A5A"/>
          </a:solidFill>
          <a:ln>
            <a:solidFill>
              <a:srgbClr val="002A5A"/>
            </a:solidFill>
          </a:ln>
          <a:effectLst>
            <a:softEdge rad="635000"/>
          </a:effectLst>
          <a:scene3d>
            <a:camera prst="orthographicFront"/>
            <a:lightRig rig="threePt" dir="t"/>
          </a:scene3d>
          <a:sp3d contourW="12700" prstMaterial="plastic">
            <a:bevelT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Gleichschenkliges Dreieck 22"/>
          <p:cNvSpPr/>
          <p:nvPr/>
        </p:nvSpPr>
        <p:spPr>
          <a:xfrm rot="13306675">
            <a:off x="3402882" y="5531360"/>
            <a:ext cx="432048" cy="432048"/>
          </a:xfrm>
          <a:prstGeom prst="triangle">
            <a:avLst/>
          </a:prstGeom>
          <a:solidFill>
            <a:srgbClr val="002A5A"/>
          </a:solidFill>
          <a:ln>
            <a:solidFill>
              <a:srgbClr val="002A5A"/>
            </a:solidFill>
          </a:ln>
          <a:effectLst>
            <a:softEdge rad="635000"/>
          </a:effectLst>
          <a:scene3d>
            <a:camera prst="orthographicFront"/>
            <a:lightRig rig="threePt" dir="t"/>
          </a:scene3d>
          <a:sp3d contourW="12700" prstMaterial="plastic">
            <a:bevelT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465" y="12616"/>
            <a:ext cx="3137535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deren1\AppData\Local\Microsoft\Windows\Temporary Internet Files\Content.IE5\XPJX3M6J\MC900290701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68823"/>
            <a:ext cx="1880103" cy="188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531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74"/>
    </mc:Choice>
    <mc:Fallback xmlns="">
      <p:transition spd="slow" advTm="39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616"/>
            <a:ext cx="1907703" cy="99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uppieren 4"/>
          <p:cNvGrpSpPr/>
          <p:nvPr/>
        </p:nvGrpSpPr>
        <p:grpSpPr>
          <a:xfrm>
            <a:off x="3504276" y="3035692"/>
            <a:ext cx="2135449" cy="2130028"/>
            <a:chOff x="4344078" y="3156682"/>
            <a:chExt cx="2135449" cy="2130028"/>
          </a:xfrm>
          <a:scene3d>
            <a:camera prst="orthographicFront"/>
            <a:lightRig rig="flat" dir="t"/>
          </a:scene3d>
        </p:grpSpPr>
        <p:sp>
          <p:nvSpPr>
            <p:cNvPr id="6" name="Ellipse 5"/>
            <p:cNvSpPr/>
            <p:nvPr/>
          </p:nvSpPr>
          <p:spPr>
            <a:xfrm>
              <a:off x="4344078" y="3156682"/>
              <a:ext cx="2135449" cy="213002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Ellipse 4"/>
            <p:cNvSpPr/>
            <p:nvPr/>
          </p:nvSpPr>
          <p:spPr>
            <a:xfrm>
              <a:off x="4656807" y="3468617"/>
              <a:ext cx="1509991" cy="150615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400" b="1" kern="1200" dirty="0" smtClean="0">
                  <a:gradFill flip="none" rotWithShape="1">
                    <a:gsLst>
                      <a:gs pos="0">
                        <a:srgbClr val="FF0000"/>
                      </a:gs>
                      <a:gs pos="30000">
                        <a:srgbClr val="FF0000"/>
                      </a:gs>
                      <a:gs pos="64999">
                        <a:srgbClr val="92D050"/>
                      </a:gs>
                      <a:gs pos="89999">
                        <a:srgbClr val="92D050"/>
                      </a:gs>
                      <a:gs pos="100000">
                        <a:srgbClr val="92D050"/>
                      </a:gs>
                    </a:gsLst>
                    <a:lin ang="2700000" scaled="0"/>
                    <a:tileRect/>
                  </a:gradFill>
                </a:rPr>
                <a:t>Themen</a:t>
              </a:r>
              <a:endParaRPr lang="de-DE" sz="2400" b="1" kern="1200" dirty="0">
                <a:gradFill flip="none" rotWithShape="1">
                  <a:gsLst>
                    <a:gs pos="0">
                      <a:srgbClr val="FF0000"/>
                    </a:gs>
                    <a:gs pos="30000">
                      <a:srgbClr val="FF0000"/>
                    </a:gs>
                    <a:gs pos="64999">
                      <a:srgbClr val="92D050"/>
                    </a:gs>
                    <a:gs pos="89999">
                      <a:srgbClr val="92D050"/>
                    </a:gs>
                    <a:gs pos="100000">
                      <a:srgbClr val="92D050"/>
                    </a:gs>
                  </a:gsLst>
                  <a:lin ang="2700000" scaled="0"/>
                  <a:tileRect/>
                </a:gradFill>
              </a:endParaRP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-1254724" y="1840934"/>
            <a:ext cx="5790813" cy="4405554"/>
            <a:chOff x="-1254724" y="1840934"/>
            <a:chExt cx="5790813" cy="4405554"/>
          </a:xfrm>
        </p:grpSpPr>
        <p:sp>
          <p:nvSpPr>
            <p:cNvPr id="19" name="Flussdiagramm: Gespeicherte Daten 18"/>
            <p:cNvSpPr/>
            <p:nvPr/>
          </p:nvSpPr>
          <p:spPr>
            <a:xfrm>
              <a:off x="107504" y="1840934"/>
              <a:ext cx="4428585" cy="4405554"/>
            </a:xfrm>
            <a:custGeom>
              <a:avLst/>
              <a:gdLst>
                <a:gd name="connsiteX0" fmla="*/ 1667 w 10000"/>
                <a:gd name="connsiteY0" fmla="*/ 0 h 10000"/>
                <a:gd name="connsiteX1" fmla="*/ 10000 w 10000"/>
                <a:gd name="connsiteY1" fmla="*/ 0 h 10000"/>
                <a:gd name="connsiteX2" fmla="*/ 8333 w 10000"/>
                <a:gd name="connsiteY2" fmla="*/ 5000 h 10000"/>
                <a:gd name="connsiteX3" fmla="*/ 10000 w 10000"/>
                <a:gd name="connsiteY3" fmla="*/ 10000 h 10000"/>
                <a:gd name="connsiteX4" fmla="*/ 1667 w 10000"/>
                <a:gd name="connsiteY4" fmla="*/ 10000 h 10000"/>
                <a:gd name="connsiteX5" fmla="*/ 0 w 10000"/>
                <a:gd name="connsiteY5" fmla="*/ 5000 h 10000"/>
                <a:gd name="connsiteX6" fmla="*/ 1667 w 10000"/>
                <a:gd name="connsiteY6" fmla="*/ 0 h 10000"/>
                <a:gd name="connsiteX0" fmla="*/ 1667 w 10000"/>
                <a:gd name="connsiteY0" fmla="*/ 0 h 10000"/>
                <a:gd name="connsiteX1" fmla="*/ 10000 w 10000"/>
                <a:gd name="connsiteY1" fmla="*/ 0 h 10000"/>
                <a:gd name="connsiteX2" fmla="*/ 7552 w 10000"/>
                <a:gd name="connsiteY2" fmla="*/ 4922 h 10000"/>
                <a:gd name="connsiteX3" fmla="*/ 10000 w 10000"/>
                <a:gd name="connsiteY3" fmla="*/ 10000 h 10000"/>
                <a:gd name="connsiteX4" fmla="*/ 1667 w 10000"/>
                <a:gd name="connsiteY4" fmla="*/ 10000 h 10000"/>
                <a:gd name="connsiteX5" fmla="*/ 0 w 10000"/>
                <a:gd name="connsiteY5" fmla="*/ 5000 h 10000"/>
                <a:gd name="connsiteX6" fmla="*/ 1667 w 10000"/>
                <a:gd name="connsiteY6" fmla="*/ 0 h 10000"/>
                <a:gd name="connsiteX0" fmla="*/ 2473 w 10806"/>
                <a:gd name="connsiteY0" fmla="*/ 0 h 10000"/>
                <a:gd name="connsiteX1" fmla="*/ 10806 w 10806"/>
                <a:gd name="connsiteY1" fmla="*/ 0 h 10000"/>
                <a:gd name="connsiteX2" fmla="*/ 8358 w 10806"/>
                <a:gd name="connsiteY2" fmla="*/ 4922 h 10000"/>
                <a:gd name="connsiteX3" fmla="*/ 10806 w 10806"/>
                <a:gd name="connsiteY3" fmla="*/ 10000 h 10000"/>
                <a:gd name="connsiteX4" fmla="*/ 2473 w 10806"/>
                <a:gd name="connsiteY4" fmla="*/ 10000 h 10000"/>
                <a:gd name="connsiteX5" fmla="*/ 0 w 10806"/>
                <a:gd name="connsiteY5" fmla="*/ 4870 h 10000"/>
                <a:gd name="connsiteX6" fmla="*/ 2473 w 10806"/>
                <a:gd name="connsiteY6" fmla="*/ 0 h 10000"/>
                <a:gd name="connsiteX0" fmla="*/ 2473 w 10806"/>
                <a:gd name="connsiteY0" fmla="*/ 0 h 10000"/>
                <a:gd name="connsiteX1" fmla="*/ 10806 w 10806"/>
                <a:gd name="connsiteY1" fmla="*/ 0 h 10000"/>
                <a:gd name="connsiteX2" fmla="*/ 7992 w 10806"/>
                <a:gd name="connsiteY2" fmla="*/ 4948 h 10000"/>
                <a:gd name="connsiteX3" fmla="*/ 10806 w 10806"/>
                <a:gd name="connsiteY3" fmla="*/ 10000 h 10000"/>
                <a:gd name="connsiteX4" fmla="*/ 2473 w 10806"/>
                <a:gd name="connsiteY4" fmla="*/ 10000 h 10000"/>
                <a:gd name="connsiteX5" fmla="*/ 0 w 10806"/>
                <a:gd name="connsiteY5" fmla="*/ 4870 h 10000"/>
                <a:gd name="connsiteX6" fmla="*/ 2473 w 10806"/>
                <a:gd name="connsiteY6" fmla="*/ 0 h 10000"/>
                <a:gd name="connsiteX0" fmla="*/ 2473 w 11394"/>
                <a:gd name="connsiteY0" fmla="*/ 63 h 10063"/>
                <a:gd name="connsiteX1" fmla="*/ 11394 w 11394"/>
                <a:gd name="connsiteY1" fmla="*/ 0 h 10063"/>
                <a:gd name="connsiteX2" fmla="*/ 7992 w 11394"/>
                <a:gd name="connsiteY2" fmla="*/ 5011 h 10063"/>
                <a:gd name="connsiteX3" fmla="*/ 10806 w 11394"/>
                <a:gd name="connsiteY3" fmla="*/ 10063 h 10063"/>
                <a:gd name="connsiteX4" fmla="*/ 2473 w 11394"/>
                <a:gd name="connsiteY4" fmla="*/ 10063 h 10063"/>
                <a:gd name="connsiteX5" fmla="*/ 0 w 11394"/>
                <a:gd name="connsiteY5" fmla="*/ 4933 h 10063"/>
                <a:gd name="connsiteX6" fmla="*/ 2473 w 11394"/>
                <a:gd name="connsiteY6" fmla="*/ 63 h 10063"/>
                <a:gd name="connsiteX0" fmla="*/ 2473 w 11394"/>
                <a:gd name="connsiteY0" fmla="*/ 63 h 10084"/>
                <a:gd name="connsiteX1" fmla="*/ 11394 w 11394"/>
                <a:gd name="connsiteY1" fmla="*/ 0 h 10084"/>
                <a:gd name="connsiteX2" fmla="*/ 7992 w 11394"/>
                <a:gd name="connsiteY2" fmla="*/ 5011 h 10084"/>
                <a:gd name="connsiteX3" fmla="*/ 11277 w 11394"/>
                <a:gd name="connsiteY3" fmla="*/ 10084 h 10084"/>
                <a:gd name="connsiteX4" fmla="*/ 2473 w 11394"/>
                <a:gd name="connsiteY4" fmla="*/ 10063 h 10084"/>
                <a:gd name="connsiteX5" fmla="*/ 0 w 11394"/>
                <a:gd name="connsiteY5" fmla="*/ 4933 h 10084"/>
                <a:gd name="connsiteX6" fmla="*/ 2473 w 11394"/>
                <a:gd name="connsiteY6" fmla="*/ 63 h 10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94" h="10084">
                  <a:moveTo>
                    <a:pt x="2473" y="63"/>
                  </a:moveTo>
                  <a:lnTo>
                    <a:pt x="11394" y="0"/>
                  </a:lnTo>
                  <a:cubicBezTo>
                    <a:pt x="10473" y="0"/>
                    <a:pt x="8012" y="3330"/>
                    <a:pt x="7992" y="5011"/>
                  </a:cubicBezTo>
                  <a:cubicBezTo>
                    <a:pt x="7973" y="6692"/>
                    <a:pt x="10356" y="10084"/>
                    <a:pt x="11277" y="10084"/>
                  </a:cubicBezTo>
                  <a:lnTo>
                    <a:pt x="2473" y="10063"/>
                  </a:lnTo>
                  <a:cubicBezTo>
                    <a:pt x="1552" y="10063"/>
                    <a:pt x="0" y="7694"/>
                    <a:pt x="0" y="4933"/>
                  </a:cubicBezTo>
                  <a:cubicBezTo>
                    <a:pt x="0" y="2172"/>
                    <a:pt x="1552" y="63"/>
                    <a:pt x="2473" y="63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/>
            <p:cNvSpPr/>
            <p:nvPr/>
          </p:nvSpPr>
          <p:spPr>
            <a:xfrm>
              <a:off x="-1044624" y="1858923"/>
              <a:ext cx="463072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/>
              <a:r>
                <a:rPr lang="de-DE" sz="2000" b="1" dirty="0">
                  <a:solidFill>
                    <a:srgbClr val="FF0000"/>
                  </a:solidFill>
                </a:rPr>
                <a:t>Funktionen der </a:t>
              </a:r>
              <a:endParaRPr lang="de-DE" sz="2000" b="1" dirty="0" smtClean="0">
                <a:solidFill>
                  <a:srgbClr val="FF0000"/>
                </a:solidFill>
              </a:endParaRPr>
            </a:p>
            <a:p>
              <a:pPr lvl="0" algn="r"/>
              <a:r>
                <a:rPr lang="de-DE" sz="2000" b="1" dirty="0" smtClean="0">
                  <a:solidFill>
                    <a:srgbClr val="FF0000"/>
                  </a:solidFill>
                </a:rPr>
                <a:t>AP-Kommunikation</a:t>
              </a:r>
              <a:r>
                <a:rPr lang="de-DE" sz="2000" b="1" dirty="0" smtClean="0">
                  <a:solidFill>
                    <a:prstClr val="black"/>
                  </a:solidFill>
                </a:rPr>
                <a:t>    </a:t>
              </a:r>
              <a:endParaRPr lang="de-DE" sz="2000" b="1" dirty="0">
                <a:solidFill>
                  <a:prstClr val="black"/>
                </a:solidFill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450407" y="2558901"/>
              <a:ext cx="296979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>
                <a:lnSpc>
                  <a:spcPct val="150000"/>
                </a:lnSpc>
              </a:pPr>
              <a:r>
                <a:rPr lang="de-DE" sz="2000" dirty="0">
                  <a:solidFill>
                    <a:srgbClr val="FF0000"/>
                  </a:solidFill>
                </a:rPr>
                <a:t>Beziehungsaufbau</a:t>
              </a:r>
            </a:p>
          </p:txBody>
        </p:sp>
        <p:sp>
          <p:nvSpPr>
            <p:cNvPr id="14" name="Rechteck 13"/>
            <p:cNvSpPr/>
            <p:nvPr/>
          </p:nvSpPr>
          <p:spPr>
            <a:xfrm>
              <a:off x="-875060" y="3164602"/>
              <a:ext cx="407546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>
                <a:lnSpc>
                  <a:spcPct val="150000"/>
                </a:lnSpc>
              </a:pPr>
              <a:r>
                <a:rPr lang="de-DE" sz="2000" dirty="0">
                  <a:solidFill>
                    <a:srgbClr val="FF0000"/>
                  </a:solidFill>
                </a:rPr>
                <a:t>Informationsgewinnung</a:t>
              </a:r>
            </a:p>
          </p:txBody>
        </p:sp>
        <p:sp>
          <p:nvSpPr>
            <p:cNvPr id="15" name="Rechteck 14"/>
            <p:cNvSpPr/>
            <p:nvPr/>
          </p:nvSpPr>
          <p:spPr>
            <a:xfrm>
              <a:off x="-783022" y="3812674"/>
              <a:ext cx="395595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>
                <a:lnSpc>
                  <a:spcPct val="150000"/>
                </a:lnSpc>
              </a:pPr>
              <a:r>
                <a:rPr lang="de-DE" sz="2000" dirty="0">
                  <a:solidFill>
                    <a:srgbClr val="FF0000"/>
                  </a:solidFill>
                </a:rPr>
                <a:t>Informationsvermittlung</a:t>
              </a:r>
            </a:p>
          </p:txBody>
        </p:sp>
        <p:sp>
          <p:nvSpPr>
            <p:cNvPr id="16" name="Rechteck 15"/>
            <p:cNvSpPr/>
            <p:nvPr/>
          </p:nvSpPr>
          <p:spPr>
            <a:xfrm>
              <a:off x="-1254724" y="4437112"/>
              <a:ext cx="457768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>
                <a:lnSpc>
                  <a:spcPct val="150000"/>
                </a:lnSpc>
              </a:pPr>
              <a:r>
                <a:rPr lang="de-DE" sz="2000" dirty="0">
                  <a:solidFill>
                    <a:srgbClr val="FF0000"/>
                  </a:solidFill>
                </a:rPr>
                <a:t>Verhaltensmodifikation</a:t>
              </a:r>
            </a:p>
          </p:txBody>
        </p:sp>
        <p:sp>
          <p:nvSpPr>
            <p:cNvPr id="17" name="Rechteck 16"/>
            <p:cNvSpPr/>
            <p:nvPr/>
          </p:nvSpPr>
          <p:spPr>
            <a:xfrm>
              <a:off x="-538094" y="5036810"/>
              <a:ext cx="404237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>
                <a:lnSpc>
                  <a:spcPct val="150000"/>
                </a:lnSpc>
              </a:pPr>
              <a:r>
                <a:rPr lang="de-DE" sz="2000" dirty="0">
                  <a:solidFill>
                    <a:srgbClr val="FF0000"/>
                  </a:solidFill>
                </a:rPr>
                <a:t>Emotionsregulation</a:t>
              </a:r>
            </a:p>
          </p:txBody>
        </p:sp>
        <p:sp>
          <p:nvSpPr>
            <p:cNvPr id="18" name="Rechteck 17"/>
            <p:cNvSpPr/>
            <p:nvPr/>
          </p:nvSpPr>
          <p:spPr>
            <a:xfrm>
              <a:off x="-900608" y="5612874"/>
              <a:ext cx="474684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>
                <a:lnSpc>
                  <a:spcPct val="150000"/>
                </a:lnSpc>
              </a:pPr>
              <a:r>
                <a:rPr lang="de-DE" sz="2000" dirty="0">
                  <a:solidFill>
                    <a:srgbClr val="FF0000"/>
                  </a:solidFill>
                </a:rPr>
                <a:t>ergebnisoffene Beratung</a:t>
              </a: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4541215" y="1840936"/>
            <a:ext cx="5879821" cy="4404388"/>
            <a:chOff x="4541215" y="1840936"/>
            <a:chExt cx="5879821" cy="4404388"/>
          </a:xfrm>
        </p:grpSpPr>
        <p:sp>
          <p:nvSpPr>
            <p:cNvPr id="21" name="Flussdiagramm: Gespeicherte Daten 18"/>
            <p:cNvSpPr/>
            <p:nvPr/>
          </p:nvSpPr>
          <p:spPr>
            <a:xfrm flipH="1">
              <a:off x="4541215" y="1840936"/>
              <a:ext cx="4446852" cy="4404388"/>
            </a:xfrm>
            <a:custGeom>
              <a:avLst/>
              <a:gdLst>
                <a:gd name="connsiteX0" fmla="*/ 1667 w 10000"/>
                <a:gd name="connsiteY0" fmla="*/ 0 h 10000"/>
                <a:gd name="connsiteX1" fmla="*/ 10000 w 10000"/>
                <a:gd name="connsiteY1" fmla="*/ 0 h 10000"/>
                <a:gd name="connsiteX2" fmla="*/ 8333 w 10000"/>
                <a:gd name="connsiteY2" fmla="*/ 5000 h 10000"/>
                <a:gd name="connsiteX3" fmla="*/ 10000 w 10000"/>
                <a:gd name="connsiteY3" fmla="*/ 10000 h 10000"/>
                <a:gd name="connsiteX4" fmla="*/ 1667 w 10000"/>
                <a:gd name="connsiteY4" fmla="*/ 10000 h 10000"/>
                <a:gd name="connsiteX5" fmla="*/ 0 w 10000"/>
                <a:gd name="connsiteY5" fmla="*/ 5000 h 10000"/>
                <a:gd name="connsiteX6" fmla="*/ 1667 w 10000"/>
                <a:gd name="connsiteY6" fmla="*/ 0 h 10000"/>
                <a:gd name="connsiteX0" fmla="*/ 1667 w 10000"/>
                <a:gd name="connsiteY0" fmla="*/ 0 h 10000"/>
                <a:gd name="connsiteX1" fmla="*/ 10000 w 10000"/>
                <a:gd name="connsiteY1" fmla="*/ 0 h 10000"/>
                <a:gd name="connsiteX2" fmla="*/ 7552 w 10000"/>
                <a:gd name="connsiteY2" fmla="*/ 4922 h 10000"/>
                <a:gd name="connsiteX3" fmla="*/ 10000 w 10000"/>
                <a:gd name="connsiteY3" fmla="*/ 10000 h 10000"/>
                <a:gd name="connsiteX4" fmla="*/ 1667 w 10000"/>
                <a:gd name="connsiteY4" fmla="*/ 10000 h 10000"/>
                <a:gd name="connsiteX5" fmla="*/ 0 w 10000"/>
                <a:gd name="connsiteY5" fmla="*/ 5000 h 10000"/>
                <a:gd name="connsiteX6" fmla="*/ 1667 w 10000"/>
                <a:gd name="connsiteY6" fmla="*/ 0 h 10000"/>
                <a:gd name="connsiteX0" fmla="*/ 2473 w 10806"/>
                <a:gd name="connsiteY0" fmla="*/ 0 h 10000"/>
                <a:gd name="connsiteX1" fmla="*/ 10806 w 10806"/>
                <a:gd name="connsiteY1" fmla="*/ 0 h 10000"/>
                <a:gd name="connsiteX2" fmla="*/ 8358 w 10806"/>
                <a:gd name="connsiteY2" fmla="*/ 4922 h 10000"/>
                <a:gd name="connsiteX3" fmla="*/ 10806 w 10806"/>
                <a:gd name="connsiteY3" fmla="*/ 10000 h 10000"/>
                <a:gd name="connsiteX4" fmla="*/ 2473 w 10806"/>
                <a:gd name="connsiteY4" fmla="*/ 10000 h 10000"/>
                <a:gd name="connsiteX5" fmla="*/ 0 w 10806"/>
                <a:gd name="connsiteY5" fmla="*/ 4870 h 10000"/>
                <a:gd name="connsiteX6" fmla="*/ 2473 w 10806"/>
                <a:gd name="connsiteY6" fmla="*/ 0 h 10000"/>
                <a:gd name="connsiteX0" fmla="*/ 2473 w 10806"/>
                <a:gd name="connsiteY0" fmla="*/ 0 h 10000"/>
                <a:gd name="connsiteX1" fmla="*/ 10806 w 10806"/>
                <a:gd name="connsiteY1" fmla="*/ 0 h 10000"/>
                <a:gd name="connsiteX2" fmla="*/ 7992 w 10806"/>
                <a:gd name="connsiteY2" fmla="*/ 4948 h 10000"/>
                <a:gd name="connsiteX3" fmla="*/ 10806 w 10806"/>
                <a:gd name="connsiteY3" fmla="*/ 10000 h 10000"/>
                <a:gd name="connsiteX4" fmla="*/ 2473 w 10806"/>
                <a:gd name="connsiteY4" fmla="*/ 10000 h 10000"/>
                <a:gd name="connsiteX5" fmla="*/ 0 w 10806"/>
                <a:gd name="connsiteY5" fmla="*/ 4870 h 10000"/>
                <a:gd name="connsiteX6" fmla="*/ 2473 w 10806"/>
                <a:gd name="connsiteY6" fmla="*/ 0 h 10000"/>
                <a:gd name="connsiteX0" fmla="*/ 2473 w 11465"/>
                <a:gd name="connsiteY0" fmla="*/ 63 h 10063"/>
                <a:gd name="connsiteX1" fmla="*/ 11465 w 11465"/>
                <a:gd name="connsiteY1" fmla="*/ 0 h 10063"/>
                <a:gd name="connsiteX2" fmla="*/ 7992 w 11465"/>
                <a:gd name="connsiteY2" fmla="*/ 5011 h 10063"/>
                <a:gd name="connsiteX3" fmla="*/ 10806 w 11465"/>
                <a:gd name="connsiteY3" fmla="*/ 10063 h 10063"/>
                <a:gd name="connsiteX4" fmla="*/ 2473 w 11465"/>
                <a:gd name="connsiteY4" fmla="*/ 10063 h 10063"/>
                <a:gd name="connsiteX5" fmla="*/ 0 w 11465"/>
                <a:gd name="connsiteY5" fmla="*/ 4933 h 10063"/>
                <a:gd name="connsiteX6" fmla="*/ 2473 w 11465"/>
                <a:gd name="connsiteY6" fmla="*/ 63 h 10063"/>
                <a:gd name="connsiteX0" fmla="*/ 2473 w 11465"/>
                <a:gd name="connsiteY0" fmla="*/ 63 h 10105"/>
                <a:gd name="connsiteX1" fmla="*/ 11465 w 11465"/>
                <a:gd name="connsiteY1" fmla="*/ 0 h 10105"/>
                <a:gd name="connsiteX2" fmla="*/ 7992 w 11465"/>
                <a:gd name="connsiteY2" fmla="*/ 5011 h 10105"/>
                <a:gd name="connsiteX3" fmla="*/ 11394 w 11465"/>
                <a:gd name="connsiteY3" fmla="*/ 10105 h 10105"/>
                <a:gd name="connsiteX4" fmla="*/ 2473 w 11465"/>
                <a:gd name="connsiteY4" fmla="*/ 10063 h 10105"/>
                <a:gd name="connsiteX5" fmla="*/ 0 w 11465"/>
                <a:gd name="connsiteY5" fmla="*/ 4933 h 10105"/>
                <a:gd name="connsiteX6" fmla="*/ 2473 w 11465"/>
                <a:gd name="connsiteY6" fmla="*/ 63 h 10105"/>
                <a:gd name="connsiteX0" fmla="*/ 2473 w 11606"/>
                <a:gd name="connsiteY0" fmla="*/ 63 h 10126"/>
                <a:gd name="connsiteX1" fmla="*/ 11465 w 11606"/>
                <a:gd name="connsiteY1" fmla="*/ 0 h 10126"/>
                <a:gd name="connsiteX2" fmla="*/ 7992 w 11606"/>
                <a:gd name="connsiteY2" fmla="*/ 5011 h 10126"/>
                <a:gd name="connsiteX3" fmla="*/ 11606 w 11606"/>
                <a:gd name="connsiteY3" fmla="*/ 10126 h 10126"/>
                <a:gd name="connsiteX4" fmla="*/ 2473 w 11606"/>
                <a:gd name="connsiteY4" fmla="*/ 10063 h 10126"/>
                <a:gd name="connsiteX5" fmla="*/ 0 w 11606"/>
                <a:gd name="connsiteY5" fmla="*/ 4933 h 10126"/>
                <a:gd name="connsiteX6" fmla="*/ 2473 w 11606"/>
                <a:gd name="connsiteY6" fmla="*/ 63 h 10126"/>
                <a:gd name="connsiteX0" fmla="*/ 2473 w 11606"/>
                <a:gd name="connsiteY0" fmla="*/ 0 h 10126"/>
                <a:gd name="connsiteX1" fmla="*/ 11465 w 11606"/>
                <a:gd name="connsiteY1" fmla="*/ 0 h 10126"/>
                <a:gd name="connsiteX2" fmla="*/ 7992 w 11606"/>
                <a:gd name="connsiteY2" fmla="*/ 5011 h 10126"/>
                <a:gd name="connsiteX3" fmla="*/ 11606 w 11606"/>
                <a:gd name="connsiteY3" fmla="*/ 10126 h 10126"/>
                <a:gd name="connsiteX4" fmla="*/ 2473 w 11606"/>
                <a:gd name="connsiteY4" fmla="*/ 10063 h 10126"/>
                <a:gd name="connsiteX5" fmla="*/ 0 w 11606"/>
                <a:gd name="connsiteY5" fmla="*/ 4933 h 10126"/>
                <a:gd name="connsiteX6" fmla="*/ 2473 w 11606"/>
                <a:gd name="connsiteY6" fmla="*/ 0 h 10126"/>
                <a:gd name="connsiteX0" fmla="*/ 2473 w 11606"/>
                <a:gd name="connsiteY0" fmla="*/ 0 h 10126"/>
                <a:gd name="connsiteX1" fmla="*/ 11300 w 11606"/>
                <a:gd name="connsiteY1" fmla="*/ 0 h 10126"/>
                <a:gd name="connsiteX2" fmla="*/ 7992 w 11606"/>
                <a:gd name="connsiteY2" fmla="*/ 5011 h 10126"/>
                <a:gd name="connsiteX3" fmla="*/ 11606 w 11606"/>
                <a:gd name="connsiteY3" fmla="*/ 10126 h 10126"/>
                <a:gd name="connsiteX4" fmla="*/ 2473 w 11606"/>
                <a:gd name="connsiteY4" fmla="*/ 10063 h 10126"/>
                <a:gd name="connsiteX5" fmla="*/ 0 w 11606"/>
                <a:gd name="connsiteY5" fmla="*/ 4933 h 10126"/>
                <a:gd name="connsiteX6" fmla="*/ 2473 w 11606"/>
                <a:gd name="connsiteY6" fmla="*/ 0 h 10126"/>
                <a:gd name="connsiteX0" fmla="*/ 2473 w 11441"/>
                <a:gd name="connsiteY0" fmla="*/ 0 h 10147"/>
                <a:gd name="connsiteX1" fmla="*/ 11300 w 11441"/>
                <a:gd name="connsiteY1" fmla="*/ 0 h 10147"/>
                <a:gd name="connsiteX2" fmla="*/ 7992 w 11441"/>
                <a:gd name="connsiteY2" fmla="*/ 5011 h 10147"/>
                <a:gd name="connsiteX3" fmla="*/ 11441 w 11441"/>
                <a:gd name="connsiteY3" fmla="*/ 10147 h 10147"/>
                <a:gd name="connsiteX4" fmla="*/ 2473 w 11441"/>
                <a:gd name="connsiteY4" fmla="*/ 10063 h 10147"/>
                <a:gd name="connsiteX5" fmla="*/ 0 w 11441"/>
                <a:gd name="connsiteY5" fmla="*/ 4933 h 10147"/>
                <a:gd name="connsiteX6" fmla="*/ 2473 w 11441"/>
                <a:gd name="connsiteY6" fmla="*/ 0 h 1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41" h="10147">
                  <a:moveTo>
                    <a:pt x="2473" y="0"/>
                  </a:moveTo>
                  <a:lnTo>
                    <a:pt x="11300" y="0"/>
                  </a:lnTo>
                  <a:cubicBezTo>
                    <a:pt x="10379" y="0"/>
                    <a:pt x="7969" y="3320"/>
                    <a:pt x="7992" y="5011"/>
                  </a:cubicBezTo>
                  <a:cubicBezTo>
                    <a:pt x="8015" y="6702"/>
                    <a:pt x="10520" y="10147"/>
                    <a:pt x="11441" y="10147"/>
                  </a:cubicBezTo>
                  <a:lnTo>
                    <a:pt x="2473" y="10063"/>
                  </a:lnTo>
                  <a:cubicBezTo>
                    <a:pt x="1552" y="10063"/>
                    <a:pt x="0" y="6610"/>
                    <a:pt x="0" y="4933"/>
                  </a:cubicBezTo>
                  <a:cubicBezTo>
                    <a:pt x="0" y="3256"/>
                    <a:pt x="1552" y="0"/>
                    <a:pt x="2473" y="0"/>
                  </a:cubicBez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Rechteck 19"/>
            <p:cNvSpPr/>
            <p:nvPr/>
          </p:nvSpPr>
          <p:spPr>
            <a:xfrm>
              <a:off x="5326996" y="1849902"/>
              <a:ext cx="248657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de-DE" sz="2000" b="1" dirty="0" smtClean="0">
                  <a:solidFill>
                    <a:srgbClr val="00B050"/>
                  </a:solidFill>
                </a:rPr>
                <a:t>Settings der</a:t>
              </a:r>
            </a:p>
            <a:p>
              <a:pPr lvl="0"/>
              <a:r>
                <a:rPr lang="de-DE" sz="2000" b="1" dirty="0" smtClean="0">
                  <a:solidFill>
                    <a:srgbClr val="00B050"/>
                  </a:solidFill>
                </a:rPr>
                <a:t>    AP-Kommunikation</a:t>
              </a:r>
              <a:endParaRPr lang="de-DE" sz="2000" b="1" dirty="0">
                <a:solidFill>
                  <a:srgbClr val="00B050"/>
                </a:solidFill>
              </a:endParaRPr>
            </a:p>
          </p:txBody>
        </p:sp>
        <p:sp>
          <p:nvSpPr>
            <p:cNvPr id="23" name="Rechteck 22"/>
            <p:cNvSpPr/>
            <p:nvPr/>
          </p:nvSpPr>
          <p:spPr>
            <a:xfrm>
              <a:off x="5790254" y="2529400"/>
              <a:ext cx="2969791" cy="506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de-DE" sz="2000" dirty="0" smtClean="0">
                  <a:solidFill>
                    <a:srgbClr val="00B050"/>
                  </a:solidFill>
                </a:rPr>
                <a:t>Anamnese</a:t>
              </a:r>
              <a:endParaRPr lang="de-DE" sz="2000" dirty="0">
                <a:solidFill>
                  <a:srgbClr val="00B050"/>
                </a:solidFill>
              </a:endParaRPr>
            </a:p>
          </p:txBody>
        </p:sp>
        <p:sp>
          <p:nvSpPr>
            <p:cNvPr id="24" name="Rechteck 23"/>
            <p:cNvSpPr/>
            <p:nvPr/>
          </p:nvSpPr>
          <p:spPr>
            <a:xfrm>
              <a:off x="5843355" y="3137552"/>
              <a:ext cx="4075460" cy="506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de-DE" sz="2000" dirty="0" smtClean="0">
                  <a:solidFill>
                    <a:srgbClr val="00B050"/>
                  </a:solidFill>
                </a:rPr>
                <a:t>Chronische Krankheiten</a:t>
              </a:r>
              <a:endParaRPr lang="de-DE" sz="2000" dirty="0">
                <a:solidFill>
                  <a:srgbClr val="00B050"/>
                </a:solidFill>
              </a:endParaRPr>
            </a:p>
          </p:txBody>
        </p:sp>
        <p:sp>
          <p:nvSpPr>
            <p:cNvPr id="25" name="Rechteck 24"/>
            <p:cNvSpPr/>
            <p:nvPr/>
          </p:nvSpPr>
          <p:spPr>
            <a:xfrm>
              <a:off x="5903110" y="3799738"/>
              <a:ext cx="3084957" cy="506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de-DE" sz="2000" dirty="0" smtClean="0">
                  <a:solidFill>
                    <a:srgbClr val="00B050"/>
                  </a:solidFill>
                </a:rPr>
                <a:t>Sucht</a:t>
              </a:r>
              <a:endParaRPr lang="de-DE" sz="2000" dirty="0">
                <a:solidFill>
                  <a:srgbClr val="00B050"/>
                </a:solidFill>
              </a:endParaRPr>
            </a:p>
          </p:txBody>
        </p:sp>
        <p:sp>
          <p:nvSpPr>
            <p:cNvPr id="26" name="Rechteck 25"/>
            <p:cNvSpPr/>
            <p:nvPr/>
          </p:nvSpPr>
          <p:spPr>
            <a:xfrm>
              <a:off x="5843355" y="4437112"/>
              <a:ext cx="4577681" cy="506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de-DE" sz="2000" dirty="0" err="1" smtClean="0">
                  <a:solidFill>
                    <a:srgbClr val="00B050"/>
                  </a:solidFill>
                </a:rPr>
                <a:t>Breaking</a:t>
              </a:r>
              <a:r>
                <a:rPr lang="de-DE" sz="2000" dirty="0" smtClean="0">
                  <a:solidFill>
                    <a:srgbClr val="00B050"/>
                  </a:solidFill>
                </a:rPr>
                <a:t> Bad News</a:t>
              </a:r>
              <a:endParaRPr lang="de-DE" sz="2000" dirty="0">
                <a:solidFill>
                  <a:srgbClr val="00B050"/>
                </a:solidFill>
              </a:endParaRPr>
            </a:p>
          </p:txBody>
        </p:sp>
        <p:sp>
          <p:nvSpPr>
            <p:cNvPr id="27" name="Rechteck 26"/>
            <p:cNvSpPr/>
            <p:nvPr/>
          </p:nvSpPr>
          <p:spPr>
            <a:xfrm>
              <a:off x="5724128" y="5013176"/>
              <a:ext cx="4042370" cy="506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de-DE" sz="2000" dirty="0" smtClean="0">
                  <a:solidFill>
                    <a:srgbClr val="00B050"/>
                  </a:solidFill>
                </a:rPr>
                <a:t>Palliativbehandlung</a:t>
              </a:r>
              <a:endParaRPr lang="de-DE" sz="2000" dirty="0">
                <a:solidFill>
                  <a:srgbClr val="00B050"/>
                </a:solidFill>
              </a:endParaRPr>
            </a:p>
          </p:txBody>
        </p:sp>
        <p:sp>
          <p:nvSpPr>
            <p:cNvPr id="28" name="Rechteck 27"/>
            <p:cNvSpPr/>
            <p:nvPr/>
          </p:nvSpPr>
          <p:spPr>
            <a:xfrm>
              <a:off x="5364088" y="5612874"/>
              <a:ext cx="2952328" cy="506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de-DE" sz="2000" dirty="0" smtClean="0">
                  <a:solidFill>
                    <a:srgbClr val="00B050"/>
                  </a:solidFill>
                </a:rPr>
                <a:t>Humangenetik</a:t>
              </a:r>
              <a:endParaRPr lang="de-DE" sz="20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465" y="12616"/>
            <a:ext cx="3137535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034116" y="6372036"/>
            <a:ext cx="3249095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/>
              <a:t>übergeordneter Themenbereich </a:t>
            </a:r>
            <a:endParaRPr lang="de-DE" b="1" dirty="0"/>
          </a:p>
        </p:txBody>
      </p:sp>
      <p:sp>
        <p:nvSpPr>
          <p:cNvPr id="30" name="Textfeld 29"/>
          <p:cNvSpPr txBox="1"/>
          <p:nvPr/>
        </p:nvSpPr>
        <p:spPr>
          <a:xfrm>
            <a:off x="4788024" y="6381328"/>
            <a:ext cx="3350148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/>
              <a:t>evidenzbasierte Beispielthemen </a:t>
            </a:r>
            <a:endParaRPr lang="de-DE" b="1" dirty="0"/>
          </a:p>
        </p:txBody>
      </p:sp>
      <p:pic>
        <p:nvPicPr>
          <p:cNvPr id="3075" name="Picture 3" descr="C:\Users\deren1\AppData\Local\Microsoft\Windows\Temporary Internet Files\Content.IE5\XPJX3M6J\MC900442030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621" y="319807"/>
            <a:ext cx="16033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182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64"/>
    </mc:Choice>
    <mc:Fallback xmlns="">
      <p:transition spd="slow" advTm="63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616"/>
            <a:ext cx="1907703" cy="99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uppieren 4"/>
          <p:cNvGrpSpPr/>
          <p:nvPr/>
        </p:nvGrpSpPr>
        <p:grpSpPr>
          <a:xfrm>
            <a:off x="3516671" y="4182527"/>
            <a:ext cx="2135449" cy="2130028"/>
            <a:chOff x="4344078" y="3156682"/>
            <a:chExt cx="2135449" cy="2130028"/>
          </a:xfrm>
          <a:scene3d>
            <a:camera prst="orthographicFront"/>
            <a:lightRig rig="flat" dir="t"/>
          </a:scene3d>
        </p:grpSpPr>
        <p:sp>
          <p:nvSpPr>
            <p:cNvPr id="6" name="Ellipse 5"/>
            <p:cNvSpPr/>
            <p:nvPr/>
          </p:nvSpPr>
          <p:spPr>
            <a:xfrm>
              <a:off x="4344078" y="3156682"/>
              <a:ext cx="2135449" cy="2130028"/>
            </a:xfrm>
            <a:prstGeom prst="ellipse">
              <a:avLst/>
            </a:prstGeom>
            <a:solidFill>
              <a:srgbClr val="002A5A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Ellipse 4"/>
            <p:cNvSpPr/>
            <p:nvPr/>
          </p:nvSpPr>
          <p:spPr>
            <a:xfrm>
              <a:off x="4656807" y="3468617"/>
              <a:ext cx="1509991" cy="150615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400" b="1" kern="1200" dirty="0" smtClean="0">
                  <a:solidFill>
                    <a:srgbClr val="00B0F0"/>
                  </a:solidFill>
                </a:rPr>
                <a:t>Methoden</a:t>
              </a:r>
              <a:endParaRPr lang="de-DE" sz="2400" b="1" kern="1200" dirty="0">
                <a:solidFill>
                  <a:srgbClr val="00B0F0"/>
                </a:solidFill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465" y="12616"/>
            <a:ext cx="3137535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feld 30"/>
          <p:cNvSpPr txBox="1"/>
          <p:nvPr/>
        </p:nvSpPr>
        <p:spPr>
          <a:xfrm rot="1564887">
            <a:off x="978161" y="3813530"/>
            <a:ext cx="2880000" cy="369332"/>
          </a:xfrm>
          <a:prstGeom prst="homePlate">
            <a:avLst/>
          </a:prstGeom>
          <a:solidFill>
            <a:srgbClr val="00B0F0">
              <a:alpha val="47843"/>
            </a:srgbClr>
          </a:solidFill>
          <a:ln w="28575">
            <a:solidFill>
              <a:srgbClr val="00B0F0"/>
            </a:solidFill>
          </a:ln>
        </p:spPr>
        <p:txBody>
          <a:bodyPr wrap="none" rtlCol="0">
            <a:noAutofit/>
          </a:bodyPr>
          <a:lstStyle/>
          <a:p>
            <a:pPr algn="r"/>
            <a:r>
              <a:rPr lang="de-DE" dirty="0" smtClean="0">
                <a:solidFill>
                  <a:srgbClr val="002A5A"/>
                </a:solidFill>
              </a:rPr>
              <a:t>Rollenspiele</a:t>
            </a:r>
            <a:endParaRPr lang="de-DE" dirty="0">
              <a:solidFill>
                <a:srgbClr val="002A5A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 rot="21089318">
            <a:off x="718071" y="5656885"/>
            <a:ext cx="2880000" cy="369332"/>
          </a:xfrm>
          <a:prstGeom prst="homePlate">
            <a:avLst/>
          </a:prstGeom>
          <a:solidFill>
            <a:srgbClr val="00B0F0">
              <a:alpha val="45882"/>
            </a:srgbClr>
          </a:solidFill>
          <a:ln w="28575">
            <a:solidFill>
              <a:srgbClr val="00B0F0"/>
            </a:solidFill>
          </a:ln>
        </p:spPr>
        <p:txBody>
          <a:bodyPr wrap="none" rtlCol="0">
            <a:noAutofit/>
          </a:bodyPr>
          <a:lstStyle/>
          <a:p>
            <a:pPr algn="r"/>
            <a:r>
              <a:rPr lang="de-DE" dirty="0" smtClean="0">
                <a:solidFill>
                  <a:srgbClr val="002A5A"/>
                </a:solidFill>
              </a:rPr>
              <a:t>Vorträge </a:t>
            </a:r>
            <a:r>
              <a:rPr lang="de-DE" sz="1400" dirty="0" smtClean="0">
                <a:solidFill>
                  <a:srgbClr val="002A5A"/>
                </a:solidFill>
              </a:rPr>
              <a:t>– anleiten,  halten </a:t>
            </a:r>
            <a:endParaRPr lang="de-DE" dirty="0">
              <a:solidFill>
                <a:srgbClr val="002A5A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 rot="10359299">
            <a:off x="5645593" y="4695630"/>
            <a:ext cx="2880000" cy="369332"/>
          </a:xfrm>
          <a:prstGeom prst="homePlate">
            <a:avLst/>
          </a:prstGeom>
          <a:solidFill>
            <a:srgbClr val="00B0F0">
              <a:alpha val="45882"/>
            </a:srgbClr>
          </a:solidFill>
          <a:ln w="28575">
            <a:solidFill>
              <a:srgbClr val="00B0F0"/>
            </a:solidFill>
          </a:ln>
        </p:spPr>
        <p:txBody>
          <a:bodyPr wrap="none" rtlCol="0">
            <a:no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/>
          <a:p>
            <a:pPr algn="r"/>
            <a:r>
              <a:rPr lang="de-DE" dirty="0" smtClean="0">
                <a:solidFill>
                  <a:srgbClr val="002A5A"/>
                </a:solidFill>
              </a:rPr>
              <a:t>Visualisierungsmethoden</a:t>
            </a:r>
            <a:endParaRPr lang="de-DE" dirty="0">
              <a:solidFill>
                <a:srgbClr val="002A5A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 rot="282698">
            <a:off x="673585" y="4737670"/>
            <a:ext cx="2880000" cy="369332"/>
          </a:xfrm>
          <a:prstGeom prst="homePlate">
            <a:avLst/>
          </a:prstGeom>
          <a:solidFill>
            <a:srgbClr val="00B0F0">
              <a:alpha val="45882"/>
            </a:srgbClr>
          </a:solidFill>
          <a:ln w="28575">
            <a:solidFill>
              <a:srgbClr val="00B0F0"/>
            </a:solidFill>
          </a:ln>
        </p:spPr>
        <p:txBody>
          <a:bodyPr wrap="none" rtlCol="0">
            <a:noAutofit/>
          </a:bodyPr>
          <a:lstStyle/>
          <a:p>
            <a:pPr algn="r"/>
            <a:r>
              <a:rPr lang="de-DE" dirty="0" smtClean="0">
                <a:solidFill>
                  <a:srgbClr val="002A5A"/>
                </a:solidFill>
              </a:rPr>
              <a:t>Schauspielpatienten</a:t>
            </a:r>
            <a:endParaRPr lang="de-DE" dirty="0">
              <a:solidFill>
                <a:srgbClr val="002A5A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 rot="11355110">
            <a:off x="5591069" y="5638867"/>
            <a:ext cx="2880000" cy="369332"/>
          </a:xfrm>
          <a:prstGeom prst="homePlate">
            <a:avLst/>
          </a:prstGeom>
          <a:solidFill>
            <a:srgbClr val="00B0F0">
              <a:alpha val="45882"/>
            </a:srgbClr>
          </a:solidFill>
          <a:ln w="28575">
            <a:solidFill>
              <a:srgbClr val="00B0F0"/>
            </a:solidFill>
          </a:ln>
        </p:spPr>
        <p:txBody>
          <a:bodyPr wrap="none" rtlCol="0">
            <a:no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/>
          <a:p>
            <a:pPr algn="r"/>
            <a:r>
              <a:rPr lang="de-DE" dirty="0" smtClean="0">
                <a:solidFill>
                  <a:srgbClr val="002A5A"/>
                </a:solidFill>
              </a:rPr>
              <a:t>Evaluationsmethoden</a:t>
            </a:r>
            <a:endParaRPr lang="de-DE" dirty="0">
              <a:solidFill>
                <a:srgbClr val="002A5A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 rot="9419285">
            <a:off x="5358266" y="3877793"/>
            <a:ext cx="2880000" cy="369332"/>
          </a:xfrm>
          <a:prstGeom prst="homePlate">
            <a:avLst/>
          </a:prstGeom>
          <a:solidFill>
            <a:srgbClr val="00B0F0">
              <a:alpha val="45882"/>
            </a:srgbClr>
          </a:solidFill>
          <a:ln w="28575">
            <a:solidFill>
              <a:srgbClr val="00B0F0"/>
            </a:solidFill>
          </a:ln>
        </p:spPr>
        <p:txBody>
          <a:bodyPr wrap="none" rtlCol="0">
            <a:no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/>
          <a:p>
            <a:pPr algn="r"/>
            <a:r>
              <a:rPr lang="de-DE" dirty="0" smtClean="0">
                <a:solidFill>
                  <a:srgbClr val="002A5A"/>
                </a:solidFill>
              </a:rPr>
              <a:t>Videoarbeit </a:t>
            </a:r>
            <a:r>
              <a:rPr lang="de-DE" sz="1400" dirty="0" smtClean="0">
                <a:solidFill>
                  <a:srgbClr val="002A5A"/>
                </a:solidFill>
              </a:rPr>
              <a:t>– passiv/aktiv</a:t>
            </a:r>
            <a:endParaRPr lang="de-DE" sz="1400" dirty="0">
              <a:solidFill>
                <a:srgbClr val="002A5A"/>
              </a:solidFill>
            </a:endParaRPr>
          </a:p>
        </p:txBody>
      </p:sp>
      <p:pic>
        <p:nvPicPr>
          <p:cNvPr id="5124" name="Picture 4" descr="C:\Users\deren1\AppData\Local\Microsoft\Windows\Temporary Internet Files\Content.IE5\UTZU0I78\MC900319172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9987" y="1293646"/>
            <a:ext cx="1487729" cy="179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feld 37"/>
          <p:cNvSpPr txBox="1"/>
          <p:nvPr/>
        </p:nvSpPr>
        <p:spPr>
          <a:xfrm rot="2975335">
            <a:off x="1696191" y="3036296"/>
            <a:ext cx="2880000" cy="369332"/>
          </a:xfrm>
          <a:prstGeom prst="homePlate">
            <a:avLst/>
          </a:prstGeom>
          <a:solidFill>
            <a:srgbClr val="00B0F0">
              <a:alpha val="45882"/>
            </a:srgbClr>
          </a:solidFill>
          <a:ln w="28575">
            <a:solidFill>
              <a:srgbClr val="00B0F0"/>
            </a:solidFill>
          </a:ln>
        </p:spPr>
        <p:txBody>
          <a:bodyPr wrap="none" rtlCol="0">
            <a:noAutofit/>
          </a:bodyPr>
          <a:lstStyle/>
          <a:p>
            <a:pPr algn="r"/>
            <a:r>
              <a:rPr lang="de-DE" dirty="0" smtClean="0">
                <a:solidFill>
                  <a:srgbClr val="002A5A"/>
                </a:solidFill>
              </a:rPr>
              <a:t>Moderationsmethoden</a:t>
            </a:r>
            <a:endParaRPr lang="de-DE" dirty="0">
              <a:solidFill>
                <a:srgbClr val="002A5A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 rot="5400000">
            <a:off x="3144395" y="2524094"/>
            <a:ext cx="2880000" cy="369332"/>
          </a:xfrm>
          <a:prstGeom prst="homePlate">
            <a:avLst/>
          </a:prstGeom>
          <a:solidFill>
            <a:srgbClr val="00B0F0">
              <a:alpha val="45882"/>
            </a:srgbClr>
          </a:solidFill>
          <a:ln w="28575">
            <a:solidFill>
              <a:srgbClr val="00B0F0"/>
            </a:solidFill>
          </a:ln>
        </p:spPr>
        <p:txBody>
          <a:bodyPr wrap="none" rtlCol="0">
            <a:noAutofit/>
          </a:bodyPr>
          <a:lstStyle/>
          <a:p>
            <a:pPr algn="r"/>
            <a:r>
              <a:rPr lang="de-DE" dirty="0" smtClean="0">
                <a:solidFill>
                  <a:srgbClr val="002A5A"/>
                </a:solidFill>
              </a:rPr>
              <a:t>Feedback </a:t>
            </a:r>
            <a:r>
              <a:rPr lang="de-DE" sz="1400" dirty="0" smtClean="0">
                <a:solidFill>
                  <a:srgbClr val="002A5A"/>
                </a:solidFill>
              </a:rPr>
              <a:t>– anleiten, geben</a:t>
            </a:r>
            <a:endParaRPr lang="de-DE" sz="1400" dirty="0">
              <a:solidFill>
                <a:srgbClr val="002A5A"/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 rot="7840598">
            <a:off x="4645660" y="3039986"/>
            <a:ext cx="2880000" cy="369332"/>
          </a:xfrm>
          <a:prstGeom prst="homePlate">
            <a:avLst/>
          </a:prstGeom>
          <a:solidFill>
            <a:srgbClr val="00B0F0">
              <a:alpha val="45882"/>
            </a:srgbClr>
          </a:solidFill>
          <a:ln w="28575">
            <a:solidFill>
              <a:srgbClr val="00B0F0"/>
            </a:solidFill>
          </a:ln>
        </p:spPr>
        <p:txBody>
          <a:bodyPr wrap="none" rtlCol="0">
            <a:no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/>
          <a:p>
            <a:pPr algn="r"/>
            <a:r>
              <a:rPr lang="de-DE" dirty="0" err="1" smtClean="0">
                <a:solidFill>
                  <a:srgbClr val="002A5A"/>
                </a:solidFill>
              </a:rPr>
              <a:t>Curriculumsplanung</a:t>
            </a:r>
            <a:endParaRPr lang="de-DE" dirty="0">
              <a:solidFill>
                <a:srgbClr val="002A5A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366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97"/>
    </mc:Choice>
    <mc:Fallback xmlns="">
      <p:transition spd="slow" advTm="85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616"/>
            <a:ext cx="1907703" cy="99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465" y="12616"/>
            <a:ext cx="3137535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Diagramm 1"/>
          <p:cNvGraphicFramePr/>
          <p:nvPr>
            <p:extLst>
              <p:ext uri="{D42A27DB-BD31-4B8C-83A1-F6EECF244321}">
                <p14:modId xmlns:p14="http://schemas.microsoft.com/office/powerpoint/2010/main" val="4090291301"/>
              </p:ext>
            </p:extLst>
          </p:nvPr>
        </p:nvGraphicFramePr>
        <p:xfrm>
          <a:off x="2411760" y="249289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172" name="Picture 4" descr="C:\Users\deren1\AppData\Local\Microsoft\Windows\Temporary Internet Files\Content.IE5\Y4FHROLA\MC900195320[1].wm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1815998" cy="130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95536" y="1412776"/>
            <a:ext cx="4571437" cy="646986"/>
          </a:xfrm>
          <a:prstGeom prst="roundRect">
            <a:avLst/>
          </a:prstGeom>
          <a:solidFill>
            <a:srgbClr val="002A5A"/>
          </a:solidFill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chemeClr val="bg1"/>
                </a:solidFill>
              </a:rPr>
              <a:t>Ablauf Gesamtcurriculum</a:t>
            </a:r>
            <a:endParaRPr lang="de-DE" sz="3200" b="1" dirty="0">
              <a:solidFill>
                <a:schemeClr val="bg1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81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52"/>
    </mc:Choice>
    <mc:Fallback xmlns="">
      <p:transition spd="slow" advTm="66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72C151F-6096-49AD-8920-3474B1839A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graphicEl>
                                              <a:dgm id="{372C151F-6096-49AD-8920-3474B1839A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E14E73-D672-412D-A7B1-E5C849AA52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>
                                            <p:graphicEl>
                                              <a:dgm id="{F8E14E73-D672-412D-A7B1-E5C849AA52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C26427-8D6A-41B8-B0BD-7F953811E8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94C26427-8D6A-41B8-B0BD-7F953811E8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0E8662D-E8D7-42C8-9B70-A31A17A56F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20E8662D-E8D7-42C8-9B70-A31A17A56F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A20556-25FB-4CB5-997F-53FEB0C2AE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91A20556-25FB-4CB5-997F-53FEB0C2AE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C290E4-9C74-45F2-8419-906D171038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">
                                            <p:graphicEl>
                                              <a:dgm id="{65C290E4-9C74-45F2-8419-906D171038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616"/>
            <a:ext cx="1907703" cy="99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465" y="12616"/>
            <a:ext cx="3137535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Diagramm 7"/>
          <p:cNvGraphicFramePr/>
          <p:nvPr>
            <p:extLst>
              <p:ext uri="{D42A27DB-BD31-4B8C-83A1-F6EECF244321}">
                <p14:modId xmlns:p14="http://schemas.microsoft.com/office/powerpoint/2010/main" val="1084513604"/>
              </p:ext>
            </p:extLst>
          </p:nvPr>
        </p:nvGraphicFramePr>
        <p:xfrm>
          <a:off x="1500336" y="3440112"/>
          <a:ext cx="6960096" cy="459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098" name="Picture 2" descr="C:\Users\deren1\AppData\Local\Microsoft\Windows\Temporary Internet Files\Content.IE5\Y4FHROLA\MC900280783[1].wm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99792" y="2499920"/>
            <a:ext cx="2640594" cy="215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e 8"/>
          <p:cNvSpPr/>
          <p:nvPr/>
        </p:nvSpPr>
        <p:spPr>
          <a:xfrm>
            <a:off x="2627784" y="2421051"/>
            <a:ext cx="936104" cy="2232085"/>
          </a:xfrm>
          <a:prstGeom prst="ellipse">
            <a:avLst/>
          </a:prstGeom>
          <a:noFill/>
          <a:ln>
            <a:solidFill>
              <a:srgbClr val="002A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/>
          <p:cNvSpPr/>
          <p:nvPr/>
        </p:nvSpPr>
        <p:spPr>
          <a:xfrm>
            <a:off x="4499992" y="2363465"/>
            <a:ext cx="936104" cy="2232085"/>
          </a:xfrm>
          <a:prstGeom prst="ellipse">
            <a:avLst/>
          </a:prstGeom>
          <a:noFill/>
          <a:ln>
            <a:solidFill>
              <a:srgbClr val="002A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iger Pfeil 9"/>
          <p:cNvSpPr/>
          <p:nvPr/>
        </p:nvSpPr>
        <p:spPr>
          <a:xfrm>
            <a:off x="1619672" y="2780930"/>
            <a:ext cx="1001320" cy="2808310"/>
          </a:xfrm>
          <a:prstGeom prst="bentArrow">
            <a:avLst>
              <a:gd name="adj1" fmla="val 12710"/>
              <a:gd name="adj2" fmla="val 25000"/>
              <a:gd name="adj3" fmla="val 29071"/>
              <a:gd name="adj4" fmla="val 43750"/>
            </a:avLst>
          </a:prstGeom>
          <a:solidFill>
            <a:srgbClr val="002A5A"/>
          </a:solidFill>
          <a:ln>
            <a:solidFill>
              <a:srgbClr val="002A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3" name="Rechteckiger Pfeil 22"/>
          <p:cNvSpPr/>
          <p:nvPr/>
        </p:nvSpPr>
        <p:spPr>
          <a:xfrm flipH="1">
            <a:off x="5364088" y="2636912"/>
            <a:ext cx="936104" cy="2016224"/>
          </a:xfrm>
          <a:prstGeom prst="bentArrow">
            <a:avLst>
              <a:gd name="adj1" fmla="val 12710"/>
              <a:gd name="adj2" fmla="val 25000"/>
              <a:gd name="adj3" fmla="val 29071"/>
              <a:gd name="adj4" fmla="val 43750"/>
            </a:avLst>
          </a:prstGeom>
          <a:solidFill>
            <a:srgbClr val="002A5A"/>
          </a:solidFill>
          <a:ln>
            <a:solidFill>
              <a:srgbClr val="002A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395288" y="1413589"/>
            <a:ext cx="3953945" cy="646986"/>
          </a:xfrm>
          <a:prstGeom prst="roundRect">
            <a:avLst/>
          </a:prstGeom>
          <a:solidFill>
            <a:srgbClr val="002A5A"/>
          </a:solidFill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chemeClr val="bg1"/>
                </a:solidFill>
              </a:rPr>
              <a:t>Struktur Basisseminar</a:t>
            </a:r>
            <a:endParaRPr lang="de-DE" sz="3200" b="1" dirty="0">
              <a:solidFill>
                <a:schemeClr val="bg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61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643"/>
    </mc:Choice>
    <mc:Fallback xmlns="">
      <p:transition spd="slow" advTm="92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48F7951-A404-4642-BCD2-FDCF0D63F9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graphicEl>
                                              <a:dgm id="{F48F7951-A404-4642-BCD2-FDCF0D63F9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1AABFC3-49C7-41A1-AAC8-3F947BFAEC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>
                                            <p:graphicEl>
                                              <a:dgm id="{31AABFC3-49C7-41A1-AAC8-3F947BFAEC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63D0CC7-556B-4791-AB5D-46D46308AC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graphicEl>
                                              <a:dgm id="{A63D0CC7-556B-4791-AB5D-46D46308AC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627C3FC-7D7F-44BB-BD24-C9D41CC083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graphicEl>
                                              <a:dgm id="{2627C3FC-7D7F-44BB-BD24-C9D41CC083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A66FFD4-98CA-483F-AB73-F942FCFBF9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graphicEl>
                                              <a:dgm id="{1A66FFD4-98CA-483F-AB73-F942FCFBF9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20A6BFD-F1F7-49B3-A1D7-80EF8F6428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>
                                            <p:graphicEl>
                                              <a:dgm id="{020A6BFD-F1F7-49B3-A1D7-80EF8F6428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65C530E-8607-471D-BD6E-C060DBE9B8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>
                                            <p:graphicEl>
                                              <a:dgm id="{265C530E-8607-471D-BD6E-C060DBE9B8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6500A6A-E967-4F37-9036-49CCE02BF3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>
                                            <p:graphicEl>
                                              <a:dgm id="{76500A6A-E967-4F37-9036-49CCE02BF3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603C8CF-2E7E-4986-9D29-2E63369F92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graphicEl>
                                              <a:dgm id="{A603C8CF-2E7E-4986-9D29-2E63369F92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2EA3E3C-B83F-4B6A-82F0-40E0B7261E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">
                                            <p:graphicEl>
                                              <a:dgm id="{42EA3E3C-B83F-4B6A-82F0-40E0B7261E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390E0E0-E785-4C21-98A0-101CDC5D98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>
                                            <p:graphicEl>
                                              <a:dgm id="{9390E0E0-E785-4C21-98A0-101CDC5D98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Graphic spid="8" grpId="0" uiExpand="1">
        <p:bldSub>
          <a:bldDgm bld="lvlOne"/>
        </p:bldSub>
      </p:bldGraphic>
      <p:bldP spid="9" grpId="0" animBg="1"/>
      <p:bldP spid="21" grpId="0" animBg="1"/>
      <p:bldP spid="10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616"/>
            <a:ext cx="1907703" cy="99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465" y="12616"/>
            <a:ext cx="3137535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4077048655"/>
              </p:ext>
            </p:extLst>
          </p:nvPr>
        </p:nvGraphicFramePr>
        <p:xfrm>
          <a:off x="1355812" y="2016460"/>
          <a:ext cx="6432376" cy="455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0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81"/>
    </mc:Choice>
    <mc:Fallback xmlns="">
      <p:transition spd="slow" advTm="3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0.8|2.4|7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.1|2.6|4|5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24.8|19.4|6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7.3|4.4|4.1|8.2|6.3|7|9|5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.9|16.8|4.4|14.6|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7.2|6.6|9|7.1|4.3"/>
</p:tagLst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</Words>
  <Application>Microsoft Office PowerPoint</Application>
  <PresentationFormat>Bildschirmpräsentation (4:3)</PresentationFormat>
  <Paragraphs>69</Paragraphs>
  <Slides>8</Slides>
  <Notes>0</Notes>
  <HiddenSlides>0</HiddenSlides>
  <MMClips>8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9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Deinzer, Renate</dc:creator>
  <cp:lastModifiedBy>Deinzer, Renate</cp:lastModifiedBy>
  <cp:revision>44</cp:revision>
  <dcterms:created xsi:type="dcterms:W3CDTF">2013-02-04T13:26:46Z</dcterms:created>
  <dcterms:modified xsi:type="dcterms:W3CDTF">2013-09-27T13:49:41Z</dcterms:modified>
</cp:coreProperties>
</file>