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44" r:id="rId2"/>
  </p:sldMasterIdLst>
  <p:notesMasterIdLst>
    <p:notesMasterId r:id="rId16"/>
  </p:notesMasterIdLst>
  <p:sldIdLst>
    <p:sldId id="258" r:id="rId3"/>
    <p:sldId id="260" r:id="rId4"/>
    <p:sldId id="261" r:id="rId5"/>
    <p:sldId id="267" r:id="rId6"/>
    <p:sldId id="263" r:id="rId7"/>
    <p:sldId id="268" r:id="rId8"/>
    <p:sldId id="269" r:id="rId9"/>
    <p:sldId id="270" r:id="rId10"/>
    <p:sldId id="273" r:id="rId11"/>
    <p:sldId id="274" r:id="rId12"/>
    <p:sldId id="271" r:id="rId13"/>
    <p:sldId id="272" r:id="rId14"/>
    <p:sldId id="275"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81" autoAdjust="0"/>
    <p:restoredTop sz="94620" autoAdjust="0"/>
  </p:normalViewPr>
  <p:slideViewPr>
    <p:cSldViewPr snapToGrid="0" showGuides="1">
      <p:cViewPr varScale="1">
        <p:scale>
          <a:sx n="116" d="100"/>
          <a:sy n="116" d="100"/>
        </p:scale>
        <p:origin x="1224"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169D7-DF55-D34A-A130-724D1731F07B}" type="datetimeFigureOut">
              <a:rPr lang="de-DE" smtClean="0"/>
              <a:t>06.12.2022</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463217-2865-0146-A29C-D5CC587F1BAE}" type="slidenum">
              <a:rPr lang="de-DE" smtClean="0"/>
              <a:t>‹Nr.›</a:t>
            </a:fld>
            <a:endParaRPr lang="de-DE"/>
          </a:p>
        </p:txBody>
      </p:sp>
    </p:spTree>
    <p:extLst>
      <p:ext uri="{BB962C8B-B14F-4D97-AF65-F5344CB8AC3E}">
        <p14:creationId xmlns:p14="http://schemas.microsoft.com/office/powerpoint/2010/main" val="416849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m. Headlin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0F746CFC-D7E8-462F-B9EC-C133A72F5964}"/>
              </a:ext>
            </a:extLst>
          </p:cNvPr>
          <p:cNvSpPr/>
          <p:nvPr userDrawn="1"/>
        </p:nvSpPr>
        <p:spPr>
          <a:xfrm>
            <a:off x="647700" y="1592262"/>
            <a:ext cx="8496300" cy="5265737"/>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9" name="Bildplatzhalter 8">
            <a:extLst>
              <a:ext uri="{FF2B5EF4-FFF2-40B4-BE49-F238E27FC236}">
                <a16:creationId xmlns:a16="http://schemas.microsoft.com/office/drawing/2014/main" xmlns="" id="{133DC422-DA3C-45D0-9634-9967D5E8733D}"/>
              </a:ext>
            </a:extLst>
          </p:cNvPr>
          <p:cNvSpPr>
            <a:spLocks noGrp="1"/>
          </p:cNvSpPr>
          <p:nvPr>
            <p:ph type="pic" sz="quarter" idx="13"/>
          </p:nvPr>
        </p:nvSpPr>
        <p:spPr>
          <a:xfrm>
            <a:off x="647700" y="1598556"/>
            <a:ext cx="8496300" cy="5259443"/>
          </a:xfrm>
          <a:prstGeom prst="rect">
            <a:avLst/>
          </a:prstGeom>
        </p:spPr>
        <p:txBody>
          <a:bodyPr/>
          <a:lstStyle>
            <a:lvl1pPr marL="0" indent="0">
              <a:buNone/>
              <a:defRPr/>
            </a:lvl1pPr>
          </a:lstStyle>
          <a:p>
            <a:r>
              <a:rPr lang="de-DE"/>
              <a:t>Bild durch Klicken auf Symbol hinzufügen</a:t>
            </a:r>
            <a:endParaRPr lang="de-DE" dirty="0"/>
          </a:p>
        </p:txBody>
      </p:sp>
      <p:sp>
        <p:nvSpPr>
          <p:cNvPr id="4" name="Date Placeholder 3"/>
          <p:cNvSpPr>
            <a:spLocks noGrp="1"/>
          </p:cNvSpPr>
          <p:nvPr>
            <p:ph type="dt" sz="half" idx="10"/>
          </p:nvPr>
        </p:nvSpPr>
        <p:spPr/>
        <p:txBody>
          <a:bodyPr/>
          <a:lstStyle/>
          <a:p>
            <a:fld id="{8BA34052-B158-E045-B388-39C460FE75BE}" type="datetime1">
              <a:rPr lang="de-DE" smtClean="0"/>
              <a:t>06.12.2022</a:t>
            </a:fld>
            <a:endParaRPr lang="de-DE" dirty="0"/>
          </a:p>
        </p:txBody>
      </p:sp>
      <p:sp>
        <p:nvSpPr>
          <p:cNvPr id="5" name="Footer Placeholder 4"/>
          <p:cNvSpPr>
            <a:spLocks noGrp="1"/>
          </p:cNvSpPr>
          <p:nvPr>
            <p:ph type="ftr" sz="quarter" idx="11"/>
          </p:nvPr>
        </p:nvSpPr>
        <p:spPr>
          <a:xfrm>
            <a:off x="2882347" y="6356351"/>
            <a:ext cx="3438939" cy="365125"/>
          </a:xfrm>
        </p:spPr>
        <p:txBody>
          <a:bodyPr/>
          <a:lstStyle>
            <a:lvl1pPr>
              <a:defRPr sz="1000"/>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dirty="0"/>
          </a:p>
        </p:txBody>
      </p:sp>
      <p:sp>
        <p:nvSpPr>
          <p:cNvPr id="7" name="Title Placeholder 1">
            <a:extLst>
              <a:ext uri="{FF2B5EF4-FFF2-40B4-BE49-F238E27FC236}">
                <a16:creationId xmlns:a16="http://schemas.microsoft.com/office/drawing/2014/main" xmlns="" id="{41D3AF9E-1737-4290-9CDF-CEF8966EDF9C}"/>
              </a:ext>
            </a:extLst>
          </p:cNvPr>
          <p:cNvSpPr>
            <a:spLocks noGrp="1"/>
          </p:cNvSpPr>
          <p:nvPr>
            <p:ph type="title" hasCustomPrompt="1"/>
          </p:nvPr>
        </p:nvSpPr>
        <p:spPr>
          <a:xfrm>
            <a:off x="666750" y="4811284"/>
            <a:ext cx="7848600" cy="1252908"/>
          </a:xfrm>
          <a:prstGeom prst="rect">
            <a:avLst/>
          </a:prstGeom>
        </p:spPr>
        <p:txBody>
          <a:bodyPr vert="horz" lIns="91440" tIns="45720" rIns="91440" bIns="45720" rtlCol="0" anchor="ctr">
            <a:normAutofit/>
          </a:bodyPr>
          <a:lstStyle>
            <a:lvl1pPr>
              <a:lnSpc>
                <a:spcPct val="100000"/>
              </a:lnSpc>
              <a:spcAft>
                <a:spcPts val="5200"/>
              </a:spcAft>
              <a:defRPr sz="3600" spc="0"/>
            </a:lvl1pPr>
          </a:lstStyle>
          <a:p>
            <a:r>
              <a:rPr lang="de-DE" dirty="0"/>
              <a:t>HIER TITEL IN VERSALIEN EINFÜGEN</a:t>
            </a:r>
            <a:endParaRPr lang="en-US" dirty="0"/>
          </a:p>
        </p:txBody>
      </p:sp>
      <p:pic>
        <p:nvPicPr>
          <p:cNvPr id="8" name="Grafik 7">
            <a:extLst>
              <a:ext uri="{FF2B5EF4-FFF2-40B4-BE49-F238E27FC236}">
                <a16:creationId xmlns:a16="http://schemas.microsoft.com/office/drawing/2014/main" xmlns="" id="{637977CD-4265-4AB3-982D-BC5199EA92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0932" y="333376"/>
            <a:ext cx="2009218" cy="2512374"/>
          </a:xfrm>
          <a:prstGeom prst="rect">
            <a:avLst/>
          </a:prstGeom>
        </p:spPr>
      </p:pic>
      <p:pic>
        <p:nvPicPr>
          <p:cNvPr id="11" name="Grafik 10">
            <a:extLst>
              <a:ext uri="{FF2B5EF4-FFF2-40B4-BE49-F238E27FC236}">
                <a16:creationId xmlns="" xmlns:a16="http://schemas.microsoft.com/office/drawing/2014/main" xmlns:lc="http://schemas.openxmlformats.org/drawingml/2006/lockedCanvas" id="{BCFB6C37-F2E7-1E4F-AE67-43D2FD665F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7700" y="580112"/>
            <a:ext cx="1846584" cy="875627"/>
          </a:xfrm>
          <a:prstGeom prst="rect">
            <a:avLst/>
          </a:prstGeom>
        </p:spPr>
      </p:pic>
    </p:spTree>
    <p:extLst>
      <p:ext uri="{BB962C8B-B14F-4D97-AF65-F5344CB8AC3E}">
        <p14:creationId xmlns:p14="http://schemas.microsoft.com/office/powerpoint/2010/main" val="2106501319"/>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folie allgemein">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xmlns="" id="{57CB81E2-10AB-4A5A-B3DA-02F87BA3BA26}"/>
              </a:ext>
            </a:extLst>
          </p:cNvPr>
          <p:cNvSpPr>
            <a:spLocks noGrp="1"/>
          </p:cNvSpPr>
          <p:nvPr>
            <p:ph type="pic" sz="quarter" idx="13"/>
          </p:nvPr>
        </p:nvSpPr>
        <p:spPr>
          <a:xfrm>
            <a:off x="647700" y="1592262"/>
            <a:ext cx="8496300" cy="5265737"/>
          </a:xfrm>
          <a:prstGeom prst="rect">
            <a:avLst/>
          </a:prstGeom>
          <a:solidFill>
            <a:schemeClr val="bg2"/>
          </a:solidFill>
        </p:spPr>
        <p:txBody>
          <a:bodyPr/>
          <a:lstStyle>
            <a:lvl1pPr marL="0" indent="0">
              <a:buNone/>
              <a:defRPr/>
            </a:lvl1pPr>
          </a:lstStyle>
          <a:p>
            <a:r>
              <a:rPr lang="de-DE"/>
              <a:t>Bild durch Klicken auf Symbol hinzufügen</a:t>
            </a:r>
            <a:endParaRPr lang="de-DE" dirty="0"/>
          </a:p>
        </p:txBody>
      </p:sp>
      <p:sp>
        <p:nvSpPr>
          <p:cNvPr id="4" name="Date Placeholder 3"/>
          <p:cNvSpPr>
            <a:spLocks noGrp="1"/>
          </p:cNvSpPr>
          <p:nvPr>
            <p:ph type="dt" sz="half" idx="10"/>
          </p:nvPr>
        </p:nvSpPr>
        <p:spPr/>
        <p:txBody>
          <a:bodyPr/>
          <a:lstStyle/>
          <a:p>
            <a:fld id="{89A16BBA-E557-174F-9F47-A246EABCA491}" type="datetime1">
              <a:rPr lang="de-DE" smtClean="0"/>
              <a:t>06.12.2022</a:t>
            </a:fld>
            <a:endParaRPr lang="de-DE" dirty="0"/>
          </a:p>
        </p:txBody>
      </p:sp>
      <p:sp>
        <p:nvSpPr>
          <p:cNvPr id="5" name="Footer Placeholder 4"/>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a:p>
        </p:txBody>
      </p:sp>
      <p:sp>
        <p:nvSpPr>
          <p:cNvPr id="7" name="Title Placeholder 1">
            <a:extLst>
              <a:ext uri="{FF2B5EF4-FFF2-40B4-BE49-F238E27FC236}">
                <a16:creationId xmlns:a16="http://schemas.microsoft.com/office/drawing/2014/main" xmlns="" id="{41D3AF9E-1737-4290-9CDF-CEF8966EDF9C}"/>
              </a:ext>
            </a:extLst>
          </p:cNvPr>
          <p:cNvSpPr>
            <a:spLocks noGrp="1"/>
          </p:cNvSpPr>
          <p:nvPr>
            <p:ph type="title"/>
          </p:nvPr>
        </p:nvSpPr>
        <p:spPr>
          <a:xfrm>
            <a:off x="647700" y="4520725"/>
            <a:ext cx="7848600" cy="1321275"/>
          </a:xfrm>
          <a:prstGeom prst="rect">
            <a:avLst/>
          </a:prstGeom>
        </p:spPr>
        <p:txBody>
          <a:bodyPr vert="horz" lIns="91440" tIns="45720" rIns="91440" bIns="45720" rtlCol="0" anchor="ctr">
            <a:normAutofit/>
          </a:bodyPr>
          <a:lstStyle>
            <a:lvl1pPr>
              <a:defRPr sz="2500" i="1">
                <a:latin typeface="+mn-lt"/>
              </a:defRPr>
            </a:lvl1pPr>
          </a:lstStyle>
          <a:p>
            <a:r>
              <a:rPr lang="de-DE"/>
              <a:t>Mastertitelformat bearbeiten</a:t>
            </a:r>
            <a:endParaRPr lang="en-US" dirty="0"/>
          </a:p>
        </p:txBody>
      </p:sp>
      <p:sp>
        <p:nvSpPr>
          <p:cNvPr id="8" name="Textplatzhalter 7">
            <a:extLst>
              <a:ext uri="{FF2B5EF4-FFF2-40B4-BE49-F238E27FC236}">
                <a16:creationId xmlns:a16="http://schemas.microsoft.com/office/drawing/2014/main" xmlns="" id="{DD14C73C-8B6F-D846-824D-B0A79C1CCFED}"/>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97270344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 Bilder mit Überschrift und Text">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xmlns="" id="{00EE1833-B22A-4FF2-A2CF-954411FDD434}"/>
              </a:ext>
            </a:extLst>
          </p:cNvPr>
          <p:cNvSpPr>
            <a:spLocks noGrp="1"/>
          </p:cNvSpPr>
          <p:nvPr>
            <p:ph type="body" idx="1" hasCustomPrompt="1"/>
          </p:nvPr>
        </p:nvSpPr>
        <p:spPr>
          <a:xfrm>
            <a:off x="553694" y="1515350"/>
            <a:ext cx="3848099" cy="365126"/>
          </a:xfrm>
        </p:spPr>
        <p:txBody>
          <a:bodyPr anchor="t">
            <a:normAutofit/>
          </a:bodyPr>
          <a:lstStyle>
            <a:lvl1pPr marL="0" indent="0">
              <a:buNone/>
              <a:defRPr sz="18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BILDÜBERSCHRIFT 1 IN VERSALIEN</a:t>
            </a:r>
          </a:p>
        </p:txBody>
      </p:sp>
      <p:sp>
        <p:nvSpPr>
          <p:cNvPr id="5" name="Textplatzhalter 4">
            <a:extLst>
              <a:ext uri="{FF2B5EF4-FFF2-40B4-BE49-F238E27FC236}">
                <a16:creationId xmlns:a16="http://schemas.microsoft.com/office/drawing/2014/main" xmlns="" id="{E115B0C1-DEE9-4AC5-B8AF-E6CEC736FCFE}"/>
              </a:ext>
            </a:extLst>
          </p:cNvPr>
          <p:cNvSpPr>
            <a:spLocks noGrp="1"/>
          </p:cNvSpPr>
          <p:nvPr>
            <p:ph type="body" sz="quarter" idx="3" hasCustomPrompt="1"/>
          </p:nvPr>
        </p:nvSpPr>
        <p:spPr>
          <a:xfrm>
            <a:off x="4648910" y="1515349"/>
            <a:ext cx="3847390" cy="365127"/>
          </a:xfrm>
        </p:spPr>
        <p:txBody>
          <a:bodyPr anchor="t">
            <a:normAutofit/>
          </a:bodyPr>
          <a:lstStyle>
            <a:lvl1pPr marL="0" indent="0">
              <a:buNone/>
              <a:defRPr sz="18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BILDÜBERSCHRIFT 2 IN VERSALIEN</a:t>
            </a:r>
          </a:p>
        </p:txBody>
      </p:sp>
      <p:sp>
        <p:nvSpPr>
          <p:cNvPr id="7" name="Datumsplatzhalter 6">
            <a:extLst>
              <a:ext uri="{FF2B5EF4-FFF2-40B4-BE49-F238E27FC236}">
                <a16:creationId xmlns:a16="http://schemas.microsoft.com/office/drawing/2014/main" xmlns="" id="{E672A44D-9EA5-4973-BF81-F6A558A4FC09}"/>
              </a:ext>
            </a:extLst>
          </p:cNvPr>
          <p:cNvSpPr>
            <a:spLocks noGrp="1"/>
          </p:cNvSpPr>
          <p:nvPr>
            <p:ph type="dt" sz="half" idx="10"/>
          </p:nvPr>
        </p:nvSpPr>
        <p:spPr/>
        <p:txBody>
          <a:bodyPr/>
          <a:lstStyle/>
          <a:p>
            <a:fld id="{5B71BCAD-68BC-5346-859B-B06129285E51}" type="datetime1">
              <a:rPr lang="de-DE" smtClean="0"/>
              <a:t>06.12.2022</a:t>
            </a:fld>
            <a:endParaRPr lang="de-DE" dirty="0"/>
          </a:p>
        </p:txBody>
      </p:sp>
      <p:sp>
        <p:nvSpPr>
          <p:cNvPr id="8" name="Fußzeilenplatzhalter 7">
            <a:extLst>
              <a:ext uri="{FF2B5EF4-FFF2-40B4-BE49-F238E27FC236}">
                <a16:creationId xmlns:a16="http://schemas.microsoft.com/office/drawing/2014/main" xmlns="" id="{5F78E044-7B77-4048-B926-0F3C1495EAA6}"/>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9" name="Foliennummernplatzhalter 8">
            <a:extLst>
              <a:ext uri="{FF2B5EF4-FFF2-40B4-BE49-F238E27FC236}">
                <a16:creationId xmlns:a16="http://schemas.microsoft.com/office/drawing/2014/main" xmlns="" id="{B7E4BEB7-3A41-41D7-A8F4-4CCF07619EAB}"/>
              </a:ext>
            </a:extLst>
          </p:cNvPr>
          <p:cNvSpPr>
            <a:spLocks noGrp="1"/>
          </p:cNvSpPr>
          <p:nvPr>
            <p:ph type="sldNum" sz="quarter" idx="12"/>
          </p:nvPr>
        </p:nvSpPr>
        <p:spPr/>
        <p:txBody>
          <a:bodyPr/>
          <a:lstStyle/>
          <a:p>
            <a:fld id="{B6CB3E37-E7CB-473E-98CC-EA085E8A1C4F}" type="slidenum">
              <a:rPr lang="de-DE" smtClean="0"/>
              <a:t>‹Nr.›</a:t>
            </a:fld>
            <a:endParaRPr lang="de-DE"/>
          </a:p>
        </p:txBody>
      </p:sp>
      <p:sp>
        <p:nvSpPr>
          <p:cNvPr id="4" name="Bildplatzhalter 3">
            <a:extLst>
              <a:ext uri="{FF2B5EF4-FFF2-40B4-BE49-F238E27FC236}">
                <a16:creationId xmlns:a16="http://schemas.microsoft.com/office/drawing/2014/main" xmlns="" id="{3632272B-ED07-4B00-85B8-F8D4C541F708}"/>
              </a:ext>
            </a:extLst>
          </p:cNvPr>
          <p:cNvSpPr>
            <a:spLocks noGrp="1"/>
          </p:cNvSpPr>
          <p:nvPr>
            <p:ph type="pic" sz="quarter" idx="13"/>
          </p:nvPr>
        </p:nvSpPr>
        <p:spPr>
          <a:xfrm>
            <a:off x="647701" y="2163348"/>
            <a:ext cx="3753384" cy="1912996"/>
          </a:xfrm>
          <a:prstGeom prst="rect">
            <a:avLst/>
          </a:prstGeom>
        </p:spPr>
        <p:txBody>
          <a:bodyPr/>
          <a:lstStyle>
            <a:lvl1pPr marL="0" indent="0">
              <a:buNone/>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xmlns="" id="{D6738182-F886-4FA1-B7D7-371FB4A184F4}"/>
              </a:ext>
            </a:extLst>
          </p:cNvPr>
          <p:cNvSpPr>
            <a:spLocks noGrp="1"/>
          </p:cNvSpPr>
          <p:nvPr>
            <p:ph type="pic" sz="quarter" idx="14"/>
          </p:nvPr>
        </p:nvSpPr>
        <p:spPr>
          <a:xfrm>
            <a:off x="4742916" y="2163348"/>
            <a:ext cx="3753384" cy="1912996"/>
          </a:xfrm>
          <a:prstGeom prst="rect">
            <a:avLst/>
          </a:prstGeom>
        </p:spPr>
        <p:txBody>
          <a:bodyPr/>
          <a:lstStyle>
            <a:lvl1pPr marL="0" indent="0">
              <a:buNone/>
              <a:defRPr/>
            </a:lvl1pPr>
          </a:lstStyle>
          <a:p>
            <a:r>
              <a:rPr lang="de-DE"/>
              <a:t>Bild durch Klicken auf Symbol hinzufügen</a:t>
            </a:r>
            <a:endParaRPr lang="de-DE" dirty="0"/>
          </a:p>
        </p:txBody>
      </p:sp>
      <p:sp>
        <p:nvSpPr>
          <p:cNvPr id="12" name="Textplatzhalter 2">
            <a:extLst>
              <a:ext uri="{FF2B5EF4-FFF2-40B4-BE49-F238E27FC236}">
                <a16:creationId xmlns:a16="http://schemas.microsoft.com/office/drawing/2014/main" xmlns="" id="{2E3933DF-DBA7-4254-B94C-4AD2D57C4393}"/>
              </a:ext>
            </a:extLst>
          </p:cNvPr>
          <p:cNvSpPr>
            <a:spLocks noGrp="1"/>
          </p:cNvSpPr>
          <p:nvPr>
            <p:ph type="body" idx="15" hasCustomPrompt="1"/>
          </p:nvPr>
        </p:nvSpPr>
        <p:spPr>
          <a:xfrm>
            <a:off x="552986" y="4359216"/>
            <a:ext cx="3848099" cy="1806630"/>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Optional: Bildunterschrift 1 hier einfügen</a:t>
            </a:r>
          </a:p>
        </p:txBody>
      </p:sp>
      <p:sp>
        <p:nvSpPr>
          <p:cNvPr id="13" name="Textplatzhalter 4">
            <a:extLst>
              <a:ext uri="{FF2B5EF4-FFF2-40B4-BE49-F238E27FC236}">
                <a16:creationId xmlns:a16="http://schemas.microsoft.com/office/drawing/2014/main" xmlns="" id="{D291BA23-ED90-4ACD-A58E-985A1288484B}"/>
              </a:ext>
            </a:extLst>
          </p:cNvPr>
          <p:cNvSpPr>
            <a:spLocks noGrp="1"/>
          </p:cNvSpPr>
          <p:nvPr>
            <p:ph type="body" sz="quarter" idx="16" hasCustomPrompt="1"/>
          </p:nvPr>
        </p:nvSpPr>
        <p:spPr>
          <a:xfrm>
            <a:off x="4648202" y="4359215"/>
            <a:ext cx="3847390" cy="1806635"/>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Optional: Bildunterschrift 2 hier einfügen</a:t>
            </a:r>
          </a:p>
        </p:txBody>
      </p:sp>
      <p:sp>
        <p:nvSpPr>
          <p:cNvPr id="15" name="Textplatzhalter 7">
            <a:extLst>
              <a:ext uri="{FF2B5EF4-FFF2-40B4-BE49-F238E27FC236}">
                <a16:creationId xmlns:a16="http://schemas.microsoft.com/office/drawing/2014/main" xmlns="" id="{7D5F7A37-4A8B-F040-9BC8-93FD5FA04E8E}"/>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339721317"/>
      </p:ext>
    </p:extLst>
  </p:cSld>
  <p:clrMapOvr>
    <a:masterClrMapping/>
  </p:clrMapOvr>
  <p:extLst>
    <p:ext uri="{DCECCB84-F9BA-43D5-87BE-67443E8EF086}">
      <p15:sldGuideLst xmlns:p15="http://schemas.microsoft.com/office/powerpoint/2012/main">
        <p15:guide id="1" pos="2982" userDrawn="1">
          <p15:clr>
            <a:srgbClr val="FBAE40"/>
          </p15:clr>
        </p15:guide>
        <p15:guide id="2" pos="277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m. Aufzählung mitti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7D5CD702-64EE-4A22-8437-152E8D6320D6}"/>
              </a:ext>
            </a:extLst>
          </p:cNvPr>
          <p:cNvSpPr>
            <a:spLocks noGrp="1"/>
          </p:cNvSpPr>
          <p:nvPr>
            <p:ph idx="1"/>
          </p:nvPr>
        </p:nvSpPr>
        <p:spPr>
          <a:xfrm>
            <a:off x="323850" y="2240263"/>
            <a:ext cx="8172450" cy="761507"/>
          </a:xfrm>
          <a:prstGeom prst="rect">
            <a:avLst/>
          </a:prstGeom>
        </p:spPr>
        <p:txBody>
          <a:bodyPr numCol="1">
            <a:normAutofit/>
          </a:bodyPr>
          <a:lstStyle>
            <a:lvl1pPr marL="0" indent="0">
              <a:buNone/>
              <a:defRPr sz="1800">
                <a:latin typeface="+mn-lt"/>
              </a:defRPr>
            </a:lvl1pPr>
            <a:lvl2pPr marL="457200" indent="0">
              <a:buNone/>
              <a:defRPr sz="1600"/>
            </a:lvl2pPr>
            <a:lvl3pPr marL="914400" indent="0">
              <a:buFont typeface="Arial" panose="020B0604020202020204" pitchFamily="34" charset="0"/>
              <a:buNone/>
              <a:defRPr sz="1400"/>
            </a:lvl3pPr>
            <a:lvl4pPr marL="1371600" indent="0">
              <a:buNone/>
              <a:defRPr sz="1200"/>
            </a:lvl4pPr>
            <a:lvl5pPr marL="1828800" indent="0">
              <a:buNone/>
              <a:defRPr sz="1200"/>
            </a:lvl5pPr>
          </a:lstStyle>
          <a:p>
            <a:pPr lvl="0"/>
            <a:r>
              <a:rPr lang="de-DE"/>
              <a:t>Mastertextformat bearbeiten</a:t>
            </a:r>
          </a:p>
        </p:txBody>
      </p:sp>
      <p:sp>
        <p:nvSpPr>
          <p:cNvPr id="4" name="Datumsplatzhalter 3">
            <a:extLst>
              <a:ext uri="{FF2B5EF4-FFF2-40B4-BE49-F238E27FC236}">
                <a16:creationId xmlns:a16="http://schemas.microsoft.com/office/drawing/2014/main" xmlns="" id="{FBB30BBC-A824-4666-BF02-1AB0EA09D905}"/>
              </a:ext>
            </a:extLst>
          </p:cNvPr>
          <p:cNvSpPr>
            <a:spLocks noGrp="1"/>
          </p:cNvSpPr>
          <p:nvPr>
            <p:ph type="dt" sz="half" idx="10"/>
          </p:nvPr>
        </p:nvSpPr>
        <p:spPr/>
        <p:txBody>
          <a:bodyPr/>
          <a:lstStyle/>
          <a:p>
            <a:fld id="{2EFD5ECB-B581-CB41-8323-F33C193910FF}" type="datetime1">
              <a:rPr lang="de-DE" smtClean="0"/>
              <a:t>06.12.2022</a:t>
            </a:fld>
            <a:endParaRPr lang="de-DE" dirty="0"/>
          </a:p>
        </p:txBody>
      </p:sp>
      <p:sp>
        <p:nvSpPr>
          <p:cNvPr id="5" name="Fußzeilenplatzhalter 4">
            <a:extLst>
              <a:ext uri="{FF2B5EF4-FFF2-40B4-BE49-F238E27FC236}">
                <a16:creationId xmlns:a16="http://schemas.microsoft.com/office/drawing/2014/main" xmlns="" id="{67ED0220-CF3A-4EA9-B81B-446A2087A61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F90CD49F-D340-43C2-8353-76FE46A9A5AA}"/>
              </a:ext>
            </a:extLst>
          </p:cNvPr>
          <p:cNvSpPr>
            <a:spLocks noGrp="1"/>
          </p:cNvSpPr>
          <p:nvPr>
            <p:ph type="sldNum" sz="quarter" idx="12"/>
          </p:nvPr>
        </p:nvSpPr>
        <p:spPr/>
        <p:txBody>
          <a:bodyPr/>
          <a:lstStyle/>
          <a:p>
            <a:fld id="{B6CB3E37-E7CB-473E-98CC-EA085E8A1C4F}" type="slidenum">
              <a:rPr lang="de-DE" smtClean="0"/>
              <a:t>‹Nr.›</a:t>
            </a:fld>
            <a:endParaRPr lang="de-DE" dirty="0"/>
          </a:p>
        </p:txBody>
      </p:sp>
      <p:sp>
        <p:nvSpPr>
          <p:cNvPr id="9" name="Inhaltsplatzhalter 2">
            <a:extLst>
              <a:ext uri="{FF2B5EF4-FFF2-40B4-BE49-F238E27FC236}">
                <a16:creationId xmlns:a16="http://schemas.microsoft.com/office/drawing/2014/main" xmlns="" id="{5E535BFB-F6C4-4146-B56C-1F02DB4C352F}"/>
              </a:ext>
            </a:extLst>
          </p:cNvPr>
          <p:cNvSpPr>
            <a:spLocks noGrp="1"/>
          </p:cNvSpPr>
          <p:nvPr>
            <p:ph idx="13"/>
          </p:nvPr>
        </p:nvSpPr>
        <p:spPr>
          <a:xfrm>
            <a:off x="2390775" y="3649771"/>
            <a:ext cx="6105525" cy="2551004"/>
          </a:xfrm>
          <a:prstGeom prst="rect">
            <a:avLst/>
          </a:prstGeom>
        </p:spPr>
        <p:txBody>
          <a:bodyPr lIns="72000" tIns="36000" rIns="0" bIns="36000" numCol="1">
            <a:normAutofit/>
          </a:bodyPr>
          <a:lstStyle>
            <a:lvl1pPr marL="228600" indent="-228600" algn="l">
              <a:buClr>
                <a:schemeClr val="tx2"/>
              </a:buClr>
              <a:defRPr sz="2400">
                <a:latin typeface="+mn-lt"/>
              </a:defRPr>
            </a:lvl1pPr>
            <a:lvl2pPr algn="l">
              <a:buClr>
                <a:schemeClr val="accent1"/>
              </a:buClr>
              <a:defRPr sz="2000">
                <a:latin typeface="+mn-lt"/>
              </a:defRPr>
            </a:lvl2pPr>
            <a:lvl3pPr algn="l">
              <a:buClr>
                <a:schemeClr val="accent1"/>
              </a:buClr>
              <a:defRPr sz="1800">
                <a:latin typeface="+mn-lt"/>
              </a:defRPr>
            </a:lvl3pPr>
            <a:lvl4pPr algn="l">
              <a:buClr>
                <a:schemeClr val="accent1"/>
              </a:buClr>
              <a:defRPr sz="1600">
                <a:latin typeface="+mn-lt"/>
              </a:defRPr>
            </a:lvl4pPr>
            <a:lvl5pPr algn="l">
              <a:buClr>
                <a:schemeClr val="accent1"/>
              </a:buClr>
              <a:defRPr sz="1600">
                <a:latin typeface="+mn-lt"/>
              </a:defRPr>
            </a:lvl5pPr>
          </a:lstStyle>
          <a:p>
            <a:pPr lvl="0"/>
            <a:r>
              <a:rPr lang="de-DE"/>
              <a:t>Mastertextformat bearbeiten</a:t>
            </a:r>
          </a:p>
        </p:txBody>
      </p:sp>
      <p:sp>
        <p:nvSpPr>
          <p:cNvPr id="12" name="Titelplatzhalter 1">
            <a:extLst>
              <a:ext uri="{FF2B5EF4-FFF2-40B4-BE49-F238E27FC236}">
                <a16:creationId xmlns:a16="http://schemas.microsoft.com/office/drawing/2014/main" xmlns="" id="{3CCDD2A8-0C17-46BD-BE7F-28D02DCBCA7B}"/>
              </a:ext>
            </a:extLst>
          </p:cNvPr>
          <p:cNvSpPr>
            <a:spLocks noGrp="1"/>
          </p:cNvSpPr>
          <p:nvPr>
            <p:ph type="title" hasCustomPrompt="1"/>
          </p:nvPr>
        </p:nvSpPr>
        <p:spPr>
          <a:xfrm>
            <a:off x="323850" y="808679"/>
            <a:ext cx="8181975" cy="971595"/>
          </a:xfrm>
          <a:prstGeom prst="rect">
            <a:avLst/>
          </a:prstGeom>
        </p:spPr>
        <p:txBody>
          <a:bodyPr vert="horz" lIns="91440" tIns="45720" rIns="91440" bIns="45720" rtlCol="0" anchor="b">
            <a:normAutofit/>
          </a:bodyPr>
          <a:lstStyle>
            <a:lvl1pPr>
              <a:defRPr>
                <a:solidFill>
                  <a:schemeClr val="tx2"/>
                </a:solidFill>
              </a:defRPr>
            </a:lvl1pPr>
          </a:lstStyle>
          <a:p>
            <a:r>
              <a:rPr lang="de-DE" dirty="0"/>
              <a:t>HIER TITEL IN VERSALIEN EINFÜGEN</a:t>
            </a:r>
          </a:p>
        </p:txBody>
      </p:sp>
      <p:sp>
        <p:nvSpPr>
          <p:cNvPr id="10" name="Textplatzhalter 7">
            <a:extLst>
              <a:ext uri="{FF2B5EF4-FFF2-40B4-BE49-F238E27FC236}">
                <a16:creationId xmlns:a16="http://schemas.microsoft.com/office/drawing/2014/main" xmlns="" id="{6493380F-3B52-334B-B468-0DBBB155F4A2}"/>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360947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m. Aufzählung mittig blau">
    <p:bg>
      <p:bgPr>
        <a:solidFill>
          <a:schemeClr val="tx2">
            <a:alpha val="90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xmlns="" id="{DE1222A3-E021-4B3A-BE1D-672B5EE16E33}"/>
              </a:ext>
            </a:extLst>
          </p:cNvPr>
          <p:cNvSpPr/>
          <p:nvPr userDrawn="1"/>
        </p:nvSpPr>
        <p:spPr>
          <a:xfrm>
            <a:off x="657225" y="1592262"/>
            <a:ext cx="8486775" cy="5265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de-DE" dirty="0"/>
          </a:p>
        </p:txBody>
      </p:sp>
      <p:sp>
        <p:nvSpPr>
          <p:cNvPr id="3" name="Inhaltsplatzhalter 2">
            <a:extLst>
              <a:ext uri="{FF2B5EF4-FFF2-40B4-BE49-F238E27FC236}">
                <a16:creationId xmlns:a16="http://schemas.microsoft.com/office/drawing/2014/main" xmlns="" id="{7D5CD702-64EE-4A22-8437-152E8D6320D6}"/>
              </a:ext>
            </a:extLst>
          </p:cNvPr>
          <p:cNvSpPr>
            <a:spLocks noGrp="1"/>
          </p:cNvSpPr>
          <p:nvPr>
            <p:ph idx="1"/>
          </p:nvPr>
        </p:nvSpPr>
        <p:spPr>
          <a:xfrm>
            <a:off x="1066800" y="4556410"/>
            <a:ext cx="7448550" cy="1644365"/>
          </a:xfrm>
          <a:prstGeom prst="rect">
            <a:avLst/>
          </a:prstGeom>
        </p:spPr>
        <p:txBody>
          <a:bodyPr numCol="2">
            <a:normAutofit/>
          </a:bodyPr>
          <a:lstStyle>
            <a:lvl1pPr marL="0" indent="0">
              <a:lnSpc>
                <a:spcPts val="2600"/>
              </a:lnSpc>
              <a:buNone/>
              <a:defRPr sz="1800">
                <a:latin typeface="+mn-lt"/>
              </a:defRPr>
            </a:lvl1pPr>
            <a:lvl2pPr marL="457200" indent="0">
              <a:buNone/>
              <a:defRPr sz="1600"/>
            </a:lvl2pPr>
            <a:lvl3pPr marL="914400" indent="0">
              <a:buFont typeface="Arial" panose="020B0604020202020204" pitchFamily="34" charset="0"/>
              <a:buNone/>
              <a:defRPr sz="1400"/>
            </a:lvl3pPr>
            <a:lvl4pPr marL="1371600" indent="0">
              <a:buNone/>
              <a:defRPr sz="1200"/>
            </a:lvl4pPr>
            <a:lvl5pPr marL="1828800" indent="0">
              <a:buNone/>
              <a:defRPr sz="1200"/>
            </a:lvl5pPr>
          </a:lstStyle>
          <a:p>
            <a:pPr lvl="0"/>
            <a:r>
              <a:rPr lang="de-DE"/>
              <a:t>Mastertextformat bearbeiten</a:t>
            </a:r>
          </a:p>
        </p:txBody>
      </p:sp>
      <p:sp>
        <p:nvSpPr>
          <p:cNvPr id="4" name="Datumsplatzhalter 3">
            <a:extLst>
              <a:ext uri="{FF2B5EF4-FFF2-40B4-BE49-F238E27FC236}">
                <a16:creationId xmlns:a16="http://schemas.microsoft.com/office/drawing/2014/main" xmlns="" id="{FBB30BBC-A824-4666-BF02-1AB0EA09D905}"/>
              </a:ext>
            </a:extLst>
          </p:cNvPr>
          <p:cNvSpPr>
            <a:spLocks noGrp="1"/>
          </p:cNvSpPr>
          <p:nvPr>
            <p:ph type="dt" sz="half" idx="10"/>
          </p:nvPr>
        </p:nvSpPr>
        <p:spPr/>
        <p:txBody>
          <a:bodyPr/>
          <a:lstStyle/>
          <a:p>
            <a:fld id="{0F18D6AE-5E24-204F-9037-9595614487DB}" type="datetime1">
              <a:rPr lang="de-DE" smtClean="0"/>
              <a:t>06.12.2022</a:t>
            </a:fld>
            <a:endParaRPr lang="de-DE" dirty="0"/>
          </a:p>
        </p:txBody>
      </p:sp>
      <p:sp>
        <p:nvSpPr>
          <p:cNvPr id="5" name="Fußzeilenplatzhalter 4">
            <a:extLst>
              <a:ext uri="{FF2B5EF4-FFF2-40B4-BE49-F238E27FC236}">
                <a16:creationId xmlns:a16="http://schemas.microsoft.com/office/drawing/2014/main" xmlns="" id="{67ED0220-CF3A-4EA9-B81B-446A2087A61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F90CD49F-D340-43C2-8353-76FE46A9A5AA}"/>
              </a:ext>
            </a:extLst>
          </p:cNvPr>
          <p:cNvSpPr>
            <a:spLocks noGrp="1"/>
          </p:cNvSpPr>
          <p:nvPr>
            <p:ph type="sldNum" sz="quarter" idx="12"/>
          </p:nvPr>
        </p:nvSpPr>
        <p:spPr/>
        <p:txBody>
          <a:bodyPr/>
          <a:lstStyle/>
          <a:p>
            <a:fld id="{B6CB3E37-E7CB-473E-98CC-EA085E8A1C4F}" type="slidenum">
              <a:rPr lang="de-DE" smtClean="0"/>
              <a:t>‹Nr.›</a:t>
            </a:fld>
            <a:endParaRPr lang="de-DE" dirty="0"/>
          </a:p>
        </p:txBody>
      </p:sp>
      <p:sp>
        <p:nvSpPr>
          <p:cNvPr id="9" name="Inhaltsplatzhalter 2">
            <a:extLst>
              <a:ext uri="{FF2B5EF4-FFF2-40B4-BE49-F238E27FC236}">
                <a16:creationId xmlns:a16="http://schemas.microsoft.com/office/drawing/2014/main" xmlns="" id="{5E535BFB-F6C4-4146-B56C-1F02DB4C352F}"/>
              </a:ext>
            </a:extLst>
          </p:cNvPr>
          <p:cNvSpPr>
            <a:spLocks noGrp="1"/>
          </p:cNvSpPr>
          <p:nvPr>
            <p:ph idx="13"/>
          </p:nvPr>
        </p:nvSpPr>
        <p:spPr>
          <a:xfrm>
            <a:off x="1066800" y="1957692"/>
            <a:ext cx="7429500" cy="2551004"/>
          </a:xfrm>
          <a:prstGeom prst="rect">
            <a:avLst/>
          </a:prstGeom>
        </p:spPr>
        <p:txBody>
          <a:bodyPr numCol="1">
            <a:normAutofit/>
          </a:bodyPr>
          <a:lstStyle>
            <a:lvl1pPr algn="l" defTabSz="2597150">
              <a:lnSpc>
                <a:spcPts val="3600"/>
              </a:lnSpc>
              <a:buClr>
                <a:schemeClr val="tx2"/>
              </a:buClr>
              <a:defRPr sz="2400">
                <a:latin typeface="+mn-lt"/>
              </a:defRPr>
            </a:lvl1pPr>
            <a:lvl2pPr marL="717550" indent="-273050" algn="l">
              <a:lnSpc>
                <a:spcPts val="3600"/>
              </a:lnSpc>
              <a:buClr>
                <a:schemeClr val="accent1"/>
              </a:buClr>
              <a:defRPr sz="2000">
                <a:latin typeface="+mn-lt"/>
              </a:defRPr>
            </a:lvl2pPr>
            <a:lvl3pPr algn="l">
              <a:lnSpc>
                <a:spcPts val="3600"/>
              </a:lnSpc>
              <a:buClr>
                <a:schemeClr val="accent1"/>
              </a:buClr>
              <a:defRPr sz="1800">
                <a:latin typeface="+mn-lt"/>
              </a:defRPr>
            </a:lvl3pPr>
            <a:lvl4pPr algn="l">
              <a:lnSpc>
                <a:spcPts val="3600"/>
              </a:lnSpc>
              <a:buClr>
                <a:schemeClr val="accent1"/>
              </a:buClr>
              <a:defRPr sz="1600">
                <a:latin typeface="+mn-lt"/>
              </a:defRPr>
            </a:lvl4pPr>
            <a:lvl5pPr algn="l">
              <a:lnSpc>
                <a:spcPts val="3600"/>
              </a:lnSpc>
              <a:buClr>
                <a:schemeClr val="accent1"/>
              </a:buClr>
              <a:defRPr sz="1600">
                <a:latin typeface="+mn-lt"/>
              </a:defRPr>
            </a:lvl5pPr>
          </a:lstStyle>
          <a:p>
            <a:pPr lvl="0"/>
            <a:r>
              <a:rPr lang="de-DE"/>
              <a:t>Mastertextformat bearbeiten</a:t>
            </a:r>
          </a:p>
        </p:txBody>
      </p:sp>
      <p:sp>
        <p:nvSpPr>
          <p:cNvPr id="12" name="Titelplatzhalter 1">
            <a:extLst>
              <a:ext uri="{FF2B5EF4-FFF2-40B4-BE49-F238E27FC236}">
                <a16:creationId xmlns:a16="http://schemas.microsoft.com/office/drawing/2014/main" xmlns="" id="{00ABCC48-F40A-4325-8648-1AEF602FF8FC}"/>
              </a:ext>
            </a:extLst>
          </p:cNvPr>
          <p:cNvSpPr>
            <a:spLocks noGrp="1"/>
          </p:cNvSpPr>
          <p:nvPr>
            <p:ph type="title" hasCustomPrompt="1"/>
          </p:nvPr>
        </p:nvSpPr>
        <p:spPr>
          <a:xfrm>
            <a:off x="657225" y="783041"/>
            <a:ext cx="7848600" cy="971595"/>
          </a:xfrm>
          <a:prstGeom prst="rect">
            <a:avLst/>
          </a:prstGeom>
        </p:spPr>
        <p:txBody>
          <a:bodyPr vert="horz" lIns="91440" tIns="45720" rIns="91440" bIns="45720" rtlCol="0" anchor="t">
            <a:normAutofit/>
          </a:bodyPr>
          <a:lstStyle>
            <a:lvl1pPr>
              <a:defRPr>
                <a:solidFill>
                  <a:schemeClr val="bg1"/>
                </a:solidFill>
              </a:defRPr>
            </a:lvl1pPr>
          </a:lstStyle>
          <a:p>
            <a:r>
              <a:rPr lang="de-DE" dirty="0"/>
              <a:t>HIER TITEL IN VERSALIEN EINFÜGEN</a:t>
            </a:r>
          </a:p>
        </p:txBody>
      </p:sp>
      <p:sp>
        <p:nvSpPr>
          <p:cNvPr id="13" name="Textplatzhalter 7">
            <a:extLst>
              <a:ext uri="{FF2B5EF4-FFF2-40B4-BE49-F238E27FC236}">
                <a16:creationId xmlns:a16="http://schemas.microsoft.com/office/drawing/2014/main" xmlns="" id="{B3E224C9-A2FA-A64D-8454-C5F4B39BAD63}"/>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chemeClr val="bg1"/>
                </a:solidFill>
                <a:latin typeface="+mj-lt"/>
              </a:rPr>
              <a:t>JUSTUS-LIEBIG-UNIVERSITÄT GIESSEN</a:t>
            </a:r>
          </a:p>
        </p:txBody>
      </p:sp>
    </p:spTree>
    <p:extLst>
      <p:ext uri="{BB962C8B-B14F-4D97-AF65-F5344CB8AC3E}">
        <p14:creationId xmlns:p14="http://schemas.microsoft.com/office/powerpoint/2010/main" val="645443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itat">
    <p:bg>
      <p:bgPr>
        <a:solidFill>
          <a:schemeClr val="tx2">
            <a:alpha val="9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3164860-F903-4A1A-B4EF-3385E33A2360}"/>
              </a:ext>
            </a:extLst>
          </p:cNvPr>
          <p:cNvSpPr>
            <a:spLocks noGrp="1"/>
          </p:cNvSpPr>
          <p:nvPr>
            <p:ph type="title" hasCustomPrompt="1"/>
          </p:nvPr>
        </p:nvSpPr>
        <p:spPr>
          <a:xfrm>
            <a:off x="647700" y="1592264"/>
            <a:ext cx="7848600" cy="2970212"/>
          </a:xfrm>
        </p:spPr>
        <p:txBody>
          <a:bodyPr anchor="b">
            <a:normAutofit/>
          </a:bodyPr>
          <a:lstStyle>
            <a:lvl1pPr>
              <a:lnSpc>
                <a:spcPts val="2500"/>
              </a:lnSpc>
              <a:defRPr sz="2500">
                <a:solidFill>
                  <a:schemeClr val="bg1"/>
                </a:solidFill>
              </a:defRPr>
            </a:lvl1pPr>
          </a:lstStyle>
          <a:p>
            <a:r>
              <a:rPr lang="de-DE" dirty="0"/>
              <a:t>»Mastertitelformat bearbeiten«</a:t>
            </a:r>
          </a:p>
        </p:txBody>
      </p:sp>
      <p:sp>
        <p:nvSpPr>
          <p:cNvPr id="3" name="Textplatzhalter 2">
            <a:extLst>
              <a:ext uri="{FF2B5EF4-FFF2-40B4-BE49-F238E27FC236}">
                <a16:creationId xmlns:a16="http://schemas.microsoft.com/office/drawing/2014/main" xmlns="" id="{7600CA9F-5938-4363-AADF-F20CC2E4706A}"/>
              </a:ext>
            </a:extLst>
          </p:cNvPr>
          <p:cNvSpPr>
            <a:spLocks noGrp="1"/>
          </p:cNvSpPr>
          <p:nvPr>
            <p:ph type="body" idx="1"/>
          </p:nvPr>
        </p:nvSpPr>
        <p:spPr>
          <a:xfrm>
            <a:off x="2505075" y="4589463"/>
            <a:ext cx="6005513" cy="1500187"/>
          </a:xfrm>
          <a:prstGeom prst="rect">
            <a:avLst/>
          </a:prstGeo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66C51317-1551-4443-9471-A027A51B577C}"/>
              </a:ext>
            </a:extLst>
          </p:cNvPr>
          <p:cNvSpPr>
            <a:spLocks noGrp="1"/>
          </p:cNvSpPr>
          <p:nvPr>
            <p:ph type="dt" sz="half" idx="10"/>
          </p:nvPr>
        </p:nvSpPr>
        <p:spPr/>
        <p:txBody>
          <a:bodyPr/>
          <a:lstStyle>
            <a:lvl1pPr>
              <a:defRPr>
                <a:solidFill>
                  <a:schemeClr val="bg1"/>
                </a:solidFill>
              </a:defRPr>
            </a:lvl1pPr>
          </a:lstStyle>
          <a:p>
            <a:fld id="{FCBA9D26-C8A2-B049-AEA4-E50923ADCED4}" type="datetime1">
              <a:rPr lang="de-DE" smtClean="0"/>
              <a:pPr/>
              <a:t>06.12.2022</a:t>
            </a:fld>
            <a:endParaRPr lang="de-DE"/>
          </a:p>
        </p:txBody>
      </p:sp>
      <p:sp>
        <p:nvSpPr>
          <p:cNvPr id="5" name="Fußzeilenplatzhalter 4">
            <a:extLst>
              <a:ext uri="{FF2B5EF4-FFF2-40B4-BE49-F238E27FC236}">
                <a16:creationId xmlns:a16="http://schemas.microsoft.com/office/drawing/2014/main" xmlns="" id="{5AFD2B53-991D-46B1-B30F-5C0F5D7EE70A}"/>
              </a:ext>
            </a:extLst>
          </p:cNvPr>
          <p:cNvSpPr>
            <a:spLocks noGrp="1"/>
          </p:cNvSpPr>
          <p:nvPr>
            <p:ph type="ftr" sz="quarter" idx="11"/>
          </p:nvPr>
        </p:nvSpPr>
        <p:spPr/>
        <p:txBody>
          <a:bodyPr/>
          <a:lstStyle>
            <a:lvl1pPr>
              <a:defRPr>
                <a:solidFill>
                  <a:schemeClr val="bg1"/>
                </a:solidFill>
              </a:defRPr>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13092FF8-BF70-4A92-B640-F06294E1A6E7}"/>
              </a:ext>
            </a:extLst>
          </p:cNvPr>
          <p:cNvSpPr>
            <a:spLocks noGrp="1"/>
          </p:cNvSpPr>
          <p:nvPr>
            <p:ph type="sldNum" sz="quarter" idx="12"/>
          </p:nvPr>
        </p:nvSpPr>
        <p:spPr/>
        <p:txBody>
          <a:bodyPr/>
          <a:lstStyle>
            <a:lvl1pPr>
              <a:defRPr>
                <a:solidFill>
                  <a:schemeClr val="bg1"/>
                </a:solidFill>
              </a:defRPr>
            </a:lvl1pPr>
          </a:lstStyle>
          <a:p>
            <a:fld id="{B6CB3E37-E7CB-473E-98CC-EA085E8A1C4F}" type="slidenum">
              <a:rPr lang="de-DE" smtClean="0"/>
              <a:pPr/>
              <a:t>‹Nr.›</a:t>
            </a:fld>
            <a:endParaRPr lang="de-DE"/>
          </a:p>
        </p:txBody>
      </p:sp>
      <p:sp>
        <p:nvSpPr>
          <p:cNvPr id="8" name="Textplatzhalter 7">
            <a:extLst>
              <a:ext uri="{FF2B5EF4-FFF2-40B4-BE49-F238E27FC236}">
                <a16:creationId xmlns:a16="http://schemas.microsoft.com/office/drawing/2014/main" xmlns="" id="{E2159937-35D9-ED4C-9763-7F4C385C194B}"/>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chemeClr val="bg1"/>
                </a:solidFill>
                <a:latin typeface="+mj-lt"/>
              </a:rPr>
              <a:t>JUSTUS-LIEBIG-UNIVERSITÄT GIESSEN</a:t>
            </a:r>
          </a:p>
        </p:txBody>
      </p:sp>
    </p:spTree>
    <p:extLst>
      <p:ext uri="{BB962C8B-B14F-4D97-AF65-F5344CB8AC3E}">
        <p14:creationId xmlns:p14="http://schemas.microsoft.com/office/powerpoint/2010/main" val="2112799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folie ein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2E8328A-BA0D-4FC3-96CC-C03A465CA781}"/>
              </a:ext>
            </a:extLst>
          </p:cNvPr>
          <p:cNvSpPr>
            <a:spLocks noGrp="1"/>
          </p:cNvSpPr>
          <p:nvPr>
            <p:ph type="title" hasCustomPrompt="1"/>
          </p:nvPr>
        </p:nvSpPr>
        <p:spPr>
          <a:xfrm>
            <a:off x="666750" y="1592263"/>
            <a:ext cx="7848600" cy="868926"/>
          </a:xfrm>
        </p:spPr>
        <p:txBody>
          <a:bodyPr anchor="b">
            <a:normAutofit/>
          </a:bodyPr>
          <a:lstStyle>
            <a:lvl1pPr>
              <a:defRPr sz="2500">
                <a:solidFill>
                  <a:schemeClr val="tx2"/>
                </a:solidFill>
                <a:latin typeface="+mj-lt"/>
              </a:defRPr>
            </a:lvl1pPr>
          </a:lstStyle>
          <a:p>
            <a:r>
              <a:rPr lang="de-DE" dirty="0"/>
              <a:t>HIER TITEL IN VERSALIEN EINFÜGEN</a:t>
            </a:r>
          </a:p>
        </p:txBody>
      </p:sp>
      <p:sp>
        <p:nvSpPr>
          <p:cNvPr id="3" name="Inhaltsplatzhalter 2">
            <a:extLst>
              <a:ext uri="{FF2B5EF4-FFF2-40B4-BE49-F238E27FC236}">
                <a16:creationId xmlns:a16="http://schemas.microsoft.com/office/drawing/2014/main" xmlns="" id="{7D5CD702-64EE-4A22-8437-152E8D6320D6}"/>
              </a:ext>
            </a:extLst>
          </p:cNvPr>
          <p:cNvSpPr>
            <a:spLocks noGrp="1"/>
          </p:cNvSpPr>
          <p:nvPr>
            <p:ph idx="1"/>
          </p:nvPr>
        </p:nvSpPr>
        <p:spPr>
          <a:xfrm>
            <a:off x="666749" y="2461189"/>
            <a:ext cx="5648325" cy="3739587"/>
          </a:xfrm>
          <a:prstGeom prst="rect">
            <a:avLst/>
          </a:prstGeom>
        </p:spPr>
        <p:txBody>
          <a:bodyPr>
            <a:normAutofit/>
          </a:bodyPr>
          <a:lstStyle>
            <a:lvl1pPr marL="0" indent="0">
              <a:lnSpc>
                <a:spcPts val="2600"/>
              </a:lnSpc>
              <a:buNone/>
              <a:defRPr sz="1800">
                <a:latin typeface="+mn-lt"/>
              </a:defRPr>
            </a:lvl1pPr>
            <a:lvl2pPr marL="457200" indent="0">
              <a:lnSpc>
                <a:spcPts val="2600"/>
              </a:lnSpc>
              <a:buNone/>
              <a:defRPr sz="1600">
                <a:latin typeface="+mn-lt"/>
              </a:defRPr>
            </a:lvl2pPr>
            <a:lvl3pPr marL="914400" indent="0">
              <a:lnSpc>
                <a:spcPts val="2600"/>
              </a:lnSpc>
              <a:buNone/>
              <a:defRPr sz="1400">
                <a:latin typeface="+mn-lt"/>
              </a:defRPr>
            </a:lvl3pPr>
            <a:lvl4pPr marL="1371600" indent="0">
              <a:lnSpc>
                <a:spcPts val="2600"/>
              </a:lnSpc>
              <a:buNone/>
              <a:defRPr sz="1200">
                <a:latin typeface="+mn-lt"/>
              </a:defRPr>
            </a:lvl4pPr>
            <a:lvl5pPr marL="1828800" indent="0">
              <a:lnSpc>
                <a:spcPts val="2600"/>
              </a:lnSpc>
              <a:buNone/>
              <a:defRPr sz="1200">
                <a:latin typeface="+mn-lt"/>
              </a:defRPr>
            </a:lvl5pPr>
          </a:lstStyle>
          <a:p>
            <a:pPr lvl="0"/>
            <a:r>
              <a:rPr lang="de-DE"/>
              <a:t>Mastertextformat bearbeiten</a:t>
            </a:r>
          </a:p>
        </p:txBody>
      </p:sp>
      <p:sp>
        <p:nvSpPr>
          <p:cNvPr id="4" name="Datumsplatzhalter 3">
            <a:extLst>
              <a:ext uri="{FF2B5EF4-FFF2-40B4-BE49-F238E27FC236}">
                <a16:creationId xmlns:a16="http://schemas.microsoft.com/office/drawing/2014/main" xmlns="" id="{FBB30BBC-A824-4666-BF02-1AB0EA09D905}"/>
              </a:ext>
            </a:extLst>
          </p:cNvPr>
          <p:cNvSpPr>
            <a:spLocks noGrp="1"/>
          </p:cNvSpPr>
          <p:nvPr>
            <p:ph type="dt" sz="half" idx="10"/>
          </p:nvPr>
        </p:nvSpPr>
        <p:spPr/>
        <p:txBody>
          <a:bodyPr/>
          <a:lstStyle/>
          <a:p>
            <a:fld id="{1ACE2C27-650E-A248-8F95-40C8953C8255}" type="datetime1">
              <a:rPr lang="de-DE" smtClean="0"/>
              <a:t>06.12.2022</a:t>
            </a:fld>
            <a:endParaRPr lang="de-DE"/>
          </a:p>
        </p:txBody>
      </p:sp>
      <p:sp>
        <p:nvSpPr>
          <p:cNvPr id="5" name="Fußzeilenplatzhalter 4">
            <a:extLst>
              <a:ext uri="{FF2B5EF4-FFF2-40B4-BE49-F238E27FC236}">
                <a16:creationId xmlns:a16="http://schemas.microsoft.com/office/drawing/2014/main" xmlns="" id="{67ED0220-CF3A-4EA9-B81B-446A2087A61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F90CD49F-D340-43C2-8353-76FE46A9A5AA}"/>
              </a:ext>
            </a:extLst>
          </p:cNvPr>
          <p:cNvSpPr>
            <a:spLocks noGrp="1"/>
          </p:cNvSpPr>
          <p:nvPr>
            <p:ph type="sldNum" sz="quarter" idx="12"/>
          </p:nvPr>
        </p:nvSpPr>
        <p:spPr/>
        <p:txBody>
          <a:bodyPr/>
          <a:lstStyle/>
          <a:p>
            <a:fld id="{B6CB3E37-E7CB-473E-98CC-EA085E8A1C4F}" type="slidenum">
              <a:rPr lang="de-DE" smtClean="0"/>
              <a:t>‹Nr.›</a:t>
            </a:fld>
            <a:endParaRPr lang="de-DE"/>
          </a:p>
        </p:txBody>
      </p:sp>
      <p:sp>
        <p:nvSpPr>
          <p:cNvPr id="8" name="Textplatzhalter 7">
            <a:extLst>
              <a:ext uri="{FF2B5EF4-FFF2-40B4-BE49-F238E27FC236}">
                <a16:creationId xmlns:a16="http://schemas.microsoft.com/office/drawing/2014/main" xmlns="" id="{A7A72320-CCE1-514D-A173-045616AC8F0B}"/>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713947685"/>
      </p:ext>
    </p:extLst>
  </p:cSld>
  <p:clrMapOvr>
    <a:masterClrMapping/>
  </p:clrMapOvr>
  <p:extLst>
    <p:ext uri="{DCECCB84-F9BA-43D5-87BE-67443E8EF086}">
      <p15:sldGuideLst xmlns:p15="http://schemas.microsoft.com/office/powerpoint/2012/main">
        <p15:guide id="1" pos="2880">
          <p15:clr>
            <a:srgbClr val="FBAE40"/>
          </p15:clr>
        </p15:guide>
        <p15:guide id="2" pos="298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folie zwei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2E8328A-BA0D-4FC3-96CC-C03A465CA781}"/>
              </a:ext>
            </a:extLst>
          </p:cNvPr>
          <p:cNvSpPr>
            <a:spLocks noGrp="1"/>
          </p:cNvSpPr>
          <p:nvPr>
            <p:ph type="title" hasCustomPrompt="1"/>
          </p:nvPr>
        </p:nvSpPr>
        <p:spPr>
          <a:xfrm>
            <a:off x="657225" y="808679"/>
            <a:ext cx="7839074" cy="971595"/>
          </a:xfrm>
        </p:spPr>
        <p:txBody>
          <a:bodyPr/>
          <a:lstStyle>
            <a:lvl1pPr>
              <a:defRPr>
                <a:solidFill>
                  <a:schemeClr val="tx2"/>
                </a:solidFill>
                <a:latin typeface="+mj-lt"/>
              </a:defRPr>
            </a:lvl1pPr>
          </a:lstStyle>
          <a:p>
            <a:r>
              <a:rPr lang="de-DE" dirty="0"/>
              <a:t>HIER TITEL IN VERSALIEN EINFÜGEN</a:t>
            </a:r>
          </a:p>
        </p:txBody>
      </p:sp>
      <p:sp>
        <p:nvSpPr>
          <p:cNvPr id="3" name="Inhaltsplatzhalter 2">
            <a:extLst>
              <a:ext uri="{FF2B5EF4-FFF2-40B4-BE49-F238E27FC236}">
                <a16:creationId xmlns:a16="http://schemas.microsoft.com/office/drawing/2014/main" xmlns="" id="{7D5CD702-64EE-4A22-8437-152E8D6320D6}"/>
              </a:ext>
            </a:extLst>
          </p:cNvPr>
          <p:cNvSpPr>
            <a:spLocks noGrp="1"/>
          </p:cNvSpPr>
          <p:nvPr>
            <p:ph idx="1"/>
          </p:nvPr>
        </p:nvSpPr>
        <p:spPr>
          <a:xfrm>
            <a:off x="647700" y="1780274"/>
            <a:ext cx="7848600" cy="4420501"/>
          </a:xfrm>
          <a:prstGeom prst="rect">
            <a:avLst/>
          </a:prstGeom>
        </p:spPr>
        <p:txBody>
          <a:bodyPr numCol="2">
            <a:normAutofit/>
          </a:bodyPr>
          <a:lstStyle>
            <a:lvl1pPr marL="0" indent="0">
              <a:lnSpc>
                <a:spcPts val="2600"/>
              </a:lnSpc>
              <a:buNone/>
              <a:defRPr sz="1600"/>
            </a:lvl1pPr>
            <a:lvl2pPr marL="457200" indent="0">
              <a:lnSpc>
                <a:spcPts val="2600"/>
              </a:lnSpc>
              <a:buNone/>
              <a:defRPr sz="1400"/>
            </a:lvl2pPr>
            <a:lvl3pPr marL="914400" indent="0">
              <a:lnSpc>
                <a:spcPts val="2600"/>
              </a:lnSpc>
              <a:buNone/>
              <a:defRPr sz="1200"/>
            </a:lvl3pPr>
            <a:lvl4pPr marL="1371600" indent="0">
              <a:lnSpc>
                <a:spcPts val="2600"/>
              </a:lnSpc>
              <a:buNone/>
              <a:defRPr sz="1100"/>
            </a:lvl4pPr>
            <a:lvl5pPr marL="1828800" indent="0">
              <a:lnSpc>
                <a:spcPts val="2600"/>
              </a:lnSpc>
              <a:buNone/>
              <a:defRPr sz="1100"/>
            </a:lvl5pPr>
          </a:lstStyle>
          <a:p>
            <a:pPr lvl="0"/>
            <a:r>
              <a:rPr lang="de-DE"/>
              <a:t>Mastertextformat bearbeiten</a:t>
            </a:r>
          </a:p>
        </p:txBody>
      </p:sp>
      <p:sp>
        <p:nvSpPr>
          <p:cNvPr id="4" name="Datumsplatzhalter 3">
            <a:extLst>
              <a:ext uri="{FF2B5EF4-FFF2-40B4-BE49-F238E27FC236}">
                <a16:creationId xmlns:a16="http://schemas.microsoft.com/office/drawing/2014/main" xmlns="" id="{FBB30BBC-A824-4666-BF02-1AB0EA09D905}"/>
              </a:ext>
            </a:extLst>
          </p:cNvPr>
          <p:cNvSpPr>
            <a:spLocks noGrp="1"/>
          </p:cNvSpPr>
          <p:nvPr>
            <p:ph type="dt" sz="half" idx="10"/>
          </p:nvPr>
        </p:nvSpPr>
        <p:spPr/>
        <p:txBody>
          <a:bodyPr/>
          <a:lstStyle/>
          <a:p>
            <a:fld id="{A1A5B032-6BA6-B546-908E-D03B0ACBD5EF}" type="datetime1">
              <a:rPr lang="de-DE" smtClean="0"/>
              <a:t>06.12.2022</a:t>
            </a:fld>
            <a:endParaRPr lang="de-DE" dirty="0"/>
          </a:p>
        </p:txBody>
      </p:sp>
      <p:sp>
        <p:nvSpPr>
          <p:cNvPr id="5" name="Fußzeilenplatzhalter 4">
            <a:extLst>
              <a:ext uri="{FF2B5EF4-FFF2-40B4-BE49-F238E27FC236}">
                <a16:creationId xmlns:a16="http://schemas.microsoft.com/office/drawing/2014/main" xmlns="" id="{67ED0220-CF3A-4EA9-B81B-446A2087A61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F90CD49F-D340-43C2-8353-76FE46A9A5AA}"/>
              </a:ext>
            </a:extLst>
          </p:cNvPr>
          <p:cNvSpPr>
            <a:spLocks noGrp="1"/>
          </p:cNvSpPr>
          <p:nvPr>
            <p:ph type="sldNum" sz="quarter" idx="12"/>
          </p:nvPr>
        </p:nvSpPr>
        <p:spPr/>
        <p:txBody>
          <a:bodyPr/>
          <a:lstStyle/>
          <a:p>
            <a:fld id="{B6CB3E37-E7CB-473E-98CC-EA085E8A1C4F}" type="slidenum">
              <a:rPr lang="de-DE" smtClean="0"/>
              <a:t>‹Nr.›</a:t>
            </a:fld>
            <a:endParaRPr lang="de-DE"/>
          </a:p>
        </p:txBody>
      </p:sp>
      <p:sp>
        <p:nvSpPr>
          <p:cNvPr id="8" name="Textplatzhalter 7">
            <a:extLst>
              <a:ext uri="{FF2B5EF4-FFF2-40B4-BE49-F238E27FC236}">
                <a16:creationId xmlns:a16="http://schemas.microsoft.com/office/drawing/2014/main" xmlns="" id="{CFA6DB48-4996-FA4C-A6E2-BC7B09D1F46A}"/>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51536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AAF7A20-CA0E-4D2A-81F6-A36F0D66C8FF}"/>
              </a:ext>
            </a:extLst>
          </p:cNvPr>
          <p:cNvSpPr/>
          <p:nvPr userDrawn="1"/>
        </p:nvSpPr>
        <p:spPr>
          <a:xfrm>
            <a:off x="647700" y="1592264"/>
            <a:ext cx="8496300" cy="3646309"/>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de-DE" sz="1350"/>
          </a:p>
        </p:txBody>
      </p:sp>
      <p:sp>
        <p:nvSpPr>
          <p:cNvPr id="4" name="Date Placeholder 3"/>
          <p:cNvSpPr>
            <a:spLocks noGrp="1"/>
          </p:cNvSpPr>
          <p:nvPr>
            <p:ph type="dt" sz="half" idx="10"/>
          </p:nvPr>
        </p:nvSpPr>
        <p:spPr/>
        <p:txBody>
          <a:bodyPr/>
          <a:lstStyle/>
          <a:p>
            <a:fld id="{566760FC-B10E-6E42-92F6-EEFD05775828}" type="datetime1">
              <a:rPr lang="de-DE" smtClean="0"/>
              <a:t>06.12.2022</a:t>
            </a:fld>
            <a:endParaRPr lang="de-DE" dirty="0"/>
          </a:p>
        </p:txBody>
      </p:sp>
      <p:sp>
        <p:nvSpPr>
          <p:cNvPr id="5" name="Footer Placeholder 4"/>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dirty="0"/>
          </a:p>
        </p:txBody>
      </p:sp>
      <p:sp>
        <p:nvSpPr>
          <p:cNvPr id="10" name="Textplatzhalter 9">
            <a:extLst>
              <a:ext uri="{FF2B5EF4-FFF2-40B4-BE49-F238E27FC236}">
                <a16:creationId xmlns:a16="http://schemas.microsoft.com/office/drawing/2014/main" xmlns="" id="{9256105D-936D-4BCF-BF19-DD391F149005}"/>
              </a:ext>
            </a:extLst>
          </p:cNvPr>
          <p:cNvSpPr>
            <a:spLocks noGrp="1"/>
          </p:cNvSpPr>
          <p:nvPr>
            <p:ph type="body" sz="quarter" idx="14" hasCustomPrompt="1"/>
          </p:nvPr>
        </p:nvSpPr>
        <p:spPr>
          <a:xfrm>
            <a:off x="0" y="4811284"/>
            <a:ext cx="8496300" cy="1354566"/>
          </a:xfrm>
          <a:prstGeom prst="rect">
            <a:avLst/>
          </a:prstGeom>
          <a:solidFill>
            <a:schemeClr val="tx2">
              <a:alpha val="90000"/>
            </a:schemeClr>
          </a:solidFill>
        </p:spPr>
        <p:txBody>
          <a:bodyPr anchor="ctr">
            <a:normAutofit/>
          </a:bodyPr>
          <a:lstStyle>
            <a:lvl1pPr marL="271463" indent="0">
              <a:buNone/>
              <a:tabLst>
                <a:tab pos="335756" algn="l"/>
              </a:tabLst>
              <a:defRPr sz="2700" b="1" i="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ABSCHIEDSFORMEL IN VERSALIEN EINFÜGEN</a:t>
            </a:r>
          </a:p>
        </p:txBody>
      </p:sp>
      <p:pic>
        <p:nvPicPr>
          <p:cNvPr id="3" name="Grafik 2">
            <a:extLst>
              <a:ext uri="{FF2B5EF4-FFF2-40B4-BE49-F238E27FC236}">
                <a16:creationId xmlns:a16="http://schemas.microsoft.com/office/drawing/2014/main" xmlns="" id="{2B82ABF4-A05A-4073-A8FA-DD776FECE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0998" y="333375"/>
            <a:ext cx="2009152" cy="2512290"/>
          </a:xfrm>
          <a:prstGeom prst="rect">
            <a:avLst/>
          </a:prstGeom>
        </p:spPr>
      </p:pic>
      <p:pic>
        <p:nvPicPr>
          <p:cNvPr id="9" name="Grafik 8">
            <a:extLst>
              <a:ext uri="{FF2B5EF4-FFF2-40B4-BE49-F238E27FC236}">
                <a16:creationId xmlns="" xmlns:a16="http://schemas.microsoft.com/office/drawing/2014/main" xmlns:lc="http://schemas.openxmlformats.org/drawingml/2006/lockedCanvas" id="{BCFB6C37-F2E7-1E4F-AE67-43D2FD665F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7700" y="580112"/>
            <a:ext cx="1846584" cy="875627"/>
          </a:xfrm>
          <a:prstGeom prst="rect">
            <a:avLst/>
          </a:prstGeom>
        </p:spPr>
      </p:pic>
    </p:spTree>
    <p:extLst>
      <p:ext uri="{BB962C8B-B14F-4D97-AF65-F5344CB8AC3E}">
        <p14:creationId xmlns:p14="http://schemas.microsoft.com/office/powerpoint/2010/main" val="445149047"/>
      </p:ext>
    </p:extLst>
  </p:cSld>
  <p:clrMapOvr>
    <a:masterClrMapping/>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25EDE59-91D4-E14B-AC28-5A3F26A8D4FE}"/>
              </a:ext>
            </a:extLst>
          </p:cNvPr>
          <p:cNvSpPr>
            <a:spLocks noGrp="1"/>
          </p:cNvSpPr>
          <p:nvPr>
            <p:ph type="ctrTitle"/>
          </p:nvPr>
        </p:nvSpPr>
        <p:spPr>
          <a:xfrm>
            <a:off x="1143000" y="1122363"/>
            <a:ext cx="6858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xmlns="" id="{305ED88F-62C7-8C40-AD60-FAA318D6C15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xmlns="" id="{0B3BA213-63E5-C14F-9322-38B7540247AE}"/>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9E5EA0F6-6B00-004B-A4F1-85D70D45BBB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7385A197-6315-2943-AD9E-89D685375409}"/>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40589587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ACCA7DA-0863-2A4A-8B10-E303A822B80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776E2521-857E-974B-AA61-EFD900166F7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DC11D7ED-B078-6248-AABD-16D8CB267F9F}"/>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CEF04A50-74ED-6A4D-9CD7-10CD53BE738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09E7F4C1-0687-3941-A764-A92F4E1A7BF1}"/>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37934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 Headline und Subline">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EF1BB5D8-089D-42AD-A39C-FD15FA491110}"/>
              </a:ext>
            </a:extLst>
          </p:cNvPr>
          <p:cNvSpPr/>
          <p:nvPr userDrawn="1"/>
        </p:nvSpPr>
        <p:spPr>
          <a:xfrm>
            <a:off x="647700" y="1592262"/>
            <a:ext cx="8496300" cy="5265737"/>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3600" dirty="0">
              <a:latin typeface="Foundry Form Sans Book" panose="02000500050000020004" pitchFamily="50" charset="0"/>
            </a:endParaRPr>
          </a:p>
        </p:txBody>
      </p:sp>
      <p:sp>
        <p:nvSpPr>
          <p:cNvPr id="9" name="Bildplatzhalter 8">
            <a:extLst>
              <a:ext uri="{FF2B5EF4-FFF2-40B4-BE49-F238E27FC236}">
                <a16:creationId xmlns:a16="http://schemas.microsoft.com/office/drawing/2014/main" xmlns="" id="{E5688360-00F1-4B05-BAE5-220D7C364FAB}"/>
              </a:ext>
            </a:extLst>
          </p:cNvPr>
          <p:cNvSpPr>
            <a:spLocks noGrp="1"/>
          </p:cNvSpPr>
          <p:nvPr>
            <p:ph type="pic" sz="quarter" idx="13"/>
          </p:nvPr>
        </p:nvSpPr>
        <p:spPr>
          <a:xfrm>
            <a:off x="647700" y="1598556"/>
            <a:ext cx="8496300" cy="5259443"/>
          </a:xfrm>
          <a:prstGeom prst="rect">
            <a:avLst/>
          </a:prstGeom>
        </p:spPr>
        <p:txBody>
          <a:bodyPr/>
          <a:lstStyle>
            <a:lvl1pPr marL="0" indent="0">
              <a:buNone/>
              <a:defRPr/>
            </a:lvl1pPr>
          </a:lstStyle>
          <a:p>
            <a:r>
              <a:rPr lang="de-DE" dirty="0"/>
              <a:t>Bild durch Klicken auf Symbol hinzufügen</a:t>
            </a:r>
          </a:p>
        </p:txBody>
      </p:sp>
      <p:sp>
        <p:nvSpPr>
          <p:cNvPr id="3" name="Subtitle 2"/>
          <p:cNvSpPr>
            <a:spLocks noGrp="1"/>
          </p:cNvSpPr>
          <p:nvPr>
            <p:ph type="subTitle" idx="1" hasCustomPrompt="1"/>
          </p:nvPr>
        </p:nvSpPr>
        <p:spPr>
          <a:xfrm>
            <a:off x="647699" y="4431260"/>
            <a:ext cx="7848599" cy="286019"/>
          </a:xfrm>
          <a:prstGeom prst="rect">
            <a:avLst/>
          </a:prstGeom>
        </p:spPr>
        <p:txBody>
          <a:bodyPr/>
          <a:lstStyle>
            <a:lvl1pPr marL="0" indent="0" algn="l">
              <a:buNone/>
              <a:defRPr sz="1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indent="0">
              <a:buNone/>
            </a:pPr>
            <a:r>
              <a:rPr lang="de-DE" sz="1600" dirty="0">
                <a:solidFill>
                  <a:schemeClr val="bg1"/>
                </a:solidFill>
                <a:latin typeface="MiloOT-Medium" panose="02000503050000020004" pitchFamily="50" charset="0"/>
              </a:rPr>
              <a:t>Date, X.XX – X.XX am/</a:t>
            </a:r>
            <a:r>
              <a:rPr lang="de-DE" sz="1600" dirty="0" err="1">
                <a:solidFill>
                  <a:schemeClr val="bg1"/>
                </a:solidFill>
                <a:latin typeface="MiloOT-Medium" panose="02000503050000020004" pitchFamily="50" charset="0"/>
              </a:rPr>
              <a:t>pm</a:t>
            </a:r>
            <a:endParaRPr lang="de-DE" sz="1600" dirty="0">
              <a:solidFill>
                <a:schemeClr val="bg1"/>
              </a:solidFill>
              <a:latin typeface="MiloOT-Medium" panose="02000503050000020004" pitchFamily="50" charset="0"/>
            </a:endParaRPr>
          </a:p>
        </p:txBody>
      </p:sp>
      <p:sp>
        <p:nvSpPr>
          <p:cNvPr id="4" name="Date Placeholder 3"/>
          <p:cNvSpPr>
            <a:spLocks noGrp="1"/>
          </p:cNvSpPr>
          <p:nvPr>
            <p:ph type="dt" sz="half" idx="10"/>
          </p:nvPr>
        </p:nvSpPr>
        <p:spPr/>
        <p:txBody>
          <a:bodyPr/>
          <a:lstStyle/>
          <a:p>
            <a:fld id="{D21ECAD4-D053-7B41-B898-58F50EB5C9BC}" type="datetime1">
              <a:rPr lang="de-DE" smtClean="0"/>
              <a:t>06.12.2022</a:t>
            </a:fld>
            <a:endParaRPr lang="de-DE" dirty="0"/>
          </a:p>
        </p:txBody>
      </p:sp>
      <p:sp>
        <p:nvSpPr>
          <p:cNvPr id="5" name="Footer Placeholder 4"/>
          <p:cNvSpPr>
            <a:spLocks noGrp="1"/>
          </p:cNvSpPr>
          <p:nvPr>
            <p:ph type="ftr" sz="quarter" idx="11"/>
          </p:nvPr>
        </p:nvSpPr>
        <p:spPr/>
        <p:txBody>
          <a:bodyPr/>
          <a:lstStyle>
            <a:lvl1pPr>
              <a:defRPr sz="1000"/>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dirty="0"/>
          </a:p>
        </p:txBody>
      </p:sp>
      <p:pic>
        <p:nvPicPr>
          <p:cNvPr id="10" name="Grafik 9">
            <a:extLst>
              <a:ext uri="{FF2B5EF4-FFF2-40B4-BE49-F238E27FC236}">
                <a16:creationId xmlns:a16="http://schemas.microsoft.com/office/drawing/2014/main" xmlns="" id="{C21B50AB-1EDD-4AB3-ABBF-96FDF3BB4C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0932" y="333376"/>
            <a:ext cx="2009218" cy="2512374"/>
          </a:xfrm>
          <a:prstGeom prst="rect">
            <a:avLst/>
          </a:prstGeom>
        </p:spPr>
      </p:pic>
      <p:sp>
        <p:nvSpPr>
          <p:cNvPr id="12" name="Title Placeholder 1">
            <a:extLst>
              <a:ext uri="{FF2B5EF4-FFF2-40B4-BE49-F238E27FC236}">
                <a16:creationId xmlns:a16="http://schemas.microsoft.com/office/drawing/2014/main" xmlns="" id="{19EBDCD2-0D69-4EB9-8A5F-98B2EA182F11}"/>
              </a:ext>
            </a:extLst>
          </p:cNvPr>
          <p:cNvSpPr>
            <a:spLocks noGrp="1"/>
          </p:cNvSpPr>
          <p:nvPr>
            <p:ph type="title" hasCustomPrompt="1"/>
          </p:nvPr>
        </p:nvSpPr>
        <p:spPr>
          <a:xfrm>
            <a:off x="647700" y="4717280"/>
            <a:ext cx="7848600" cy="827606"/>
          </a:xfrm>
          <a:prstGeom prst="rect">
            <a:avLst/>
          </a:prstGeom>
        </p:spPr>
        <p:txBody>
          <a:bodyPr vert="horz" lIns="91440" tIns="45720" rIns="91440" bIns="45720" rtlCol="0" anchor="ctr">
            <a:normAutofit/>
          </a:bodyPr>
          <a:lstStyle>
            <a:lvl1pPr>
              <a:defRPr/>
            </a:lvl1pPr>
          </a:lstStyle>
          <a:p>
            <a:r>
              <a:rPr lang="de-DE" dirty="0"/>
              <a:t>Title </a:t>
            </a:r>
            <a:r>
              <a:rPr lang="de-DE" dirty="0" err="1"/>
              <a:t>of</a:t>
            </a:r>
            <a:r>
              <a:rPr lang="de-DE" dirty="0"/>
              <a:t> </a:t>
            </a:r>
            <a:r>
              <a:rPr lang="de-DE" dirty="0" err="1"/>
              <a:t>event</a:t>
            </a:r>
            <a:endParaRPr lang="en-US" dirty="0"/>
          </a:p>
        </p:txBody>
      </p:sp>
      <p:pic>
        <p:nvPicPr>
          <p:cNvPr id="14" name="Grafik 13">
            <a:extLst>
              <a:ext uri="{FF2B5EF4-FFF2-40B4-BE49-F238E27FC236}">
                <a16:creationId xmlns="" xmlns:a16="http://schemas.microsoft.com/office/drawing/2014/main" xmlns:lc="http://schemas.openxmlformats.org/drawingml/2006/lockedCanvas" id="{BCFB6C37-F2E7-1E4F-AE67-43D2FD665F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7700" y="580112"/>
            <a:ext cx="1846584" cy="875627"/>
          </a:xfrm>
          <a:prstGeom prst="rect">
            <a:avLst/>
          </a:prstGeom>
        </p:spPr>
      </p:pic>
    </p:spTree>
    <p:extLst>
      <p:ext uri="{BB962C8B-B14F-4D97-AF65-F5344CB8AC3E}">
        <p14:creationId xmlns:p14="http://schemas.microsoft.com/office/powerpoint/2010/main" val="29883095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34B896F-3F42-9142-8A13-D1B01449CFC7}"/>
              </a:ext>
            </a:extLst>
          </p:cNvPr>
          <p:cNvSpPr>
            <a:spLocks noGrp="1"/>
          </p:cNvSpPr>
          <p:nvPr>
            <p:ph type="title"/>
          </p:nvPr>
        </p:nvSpPr>
        <p:spPr>
          <a:xfrm>
            <a:off x="623888" y="1709738"/>
            <a:ext cx="78867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xmlns="" id="{267A95BB-02AA-A94F-BD08-E34862399688}"/>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171DAD14-F7FD-A849-B871-07D19F1AF90D}"/>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B69EB082-3779-4941-97C0-68DF7275250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2E4D1C98-9DB7-6048-AA22-2B9261A7219E}"/>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1836330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0A113AF-277A-0145-A47B-DD426687058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D3EE4140-97B2-514E-8601-63D3670F0319}"/>
              </a:ext>
            </a:extLst>
          </p:cNvPr>
          <p:cNvSpPr>
            <a:spLocks noGrp="1"/>
          </p:cNvSpPr>
          <p:nvPr>
            <p:ph sz="half" idx="1"/>
          </p:nvPr>
        </p:nvSpPr>
        <p:spPr>
          <a:xfrm>
            <a:off x="62865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xmlns="" id="{3437D3F3-32D7-D443-82D8-3503F7EF1838}"/>
              </a:ext>
            </a:extLst>
          </p:cNvPr>
          <p:cNvSpPr>
            <a:spLocks noGrp="1"/>
          </p:cNvSpPr>
          <p:nvPr>
            <p:ph sz="half" idx="2"/>
          </p:nvPr>
        </p:nvSpPr>
        <p:spPr>
          <a:xfrm>
            <a:off x="464820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641FD659-9B59-9A4A-9165-F2EEC081CFB9}"/>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6" name="Fußzeilenplatzhalter 5">
            <a:extLst>
              <a:ext uri="{FF2B5EF4-FFF2-40B4-BE49-F238E27FC236}">
                <a16:creationId xmlns:a16="http://schemas.microsoft.com/office/drawing/2014/main" xmlns="" id="{00F87678-495B-FC45-BD41-606E7ABAAB5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F7601A36-1CF9-E04F-A8D4-0AADD5A356B0}"/>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776718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248D799-8CE3-8A4A-935A-C8E137512B14}"/>
              </a:ext>
            </a:extLst>
          </p:cNvPr>
          <p:cNvSpPr>
            <a:spLocks noGrp="1"/>
          </p:cNvSpPr>
          <p:nvPr>
            <p:ph type="title"/>
          </p:nvPr>
        </p:nvSpPr>
        <p:spPr>
          <a:xfrm>
            <a:off x="630238" y="365125"/>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xmlns="" id="{DF574A28-8D09-9543-B534-7A3115355CF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8C427872-F1D5-4444-B7F0-BF6E8EDD731C}"/>
              </a:ext>
            </a:extLst>
          </p:cNvPr>
          <p:cNvSpPr>
            <a:spLocks noGrp="1"/>
          </p:cNvSpPr>
          <p:nvPr>
            <p:ph sz="half" idx="2"/>
          </p:nvPr>
        </p:nvSpPr>
        <p:spPr>
          <a:xfrm>
            <a:off x="630238" y="2505075"/>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550DD748-1067-E24F-9688-8D50004C69F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252A0D1F-0346-3B4C-B5FC-980E907C85DE}"/>
              </a:ext>
            </a:extLst>
          </p:cNvPr>
          <p:cNvSpPr>
            <a:spLocks noGrp="1"/>
          </p:cNvSpPr>
          <p:nvPr>
            <p:ph sz="quarter" idx="4"/>
          </p:nvPr>
        </p:nvSpPr>
        <p:spPr>
          <a:xfrm>
            <a:off x="4629150"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44826319-FB4C-AB4F-810A-76A587C34CAC}"/>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8" name="Fußzeilenplatzhalter 7">
            <a:extLst>
              <a:ext uri="{FF2B5EF4-FFF2-40B4-BE49-F238E27FC236}">
                <a16:creationId xmlns:a16="http://schemas.microsoft.com/office/drawing/2014/main" xmlns="" id="{A4AED99B-B1B7-2845-A113-53AF2A3FB79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xmlns="" id="{52A2085D-5902-9F4F-9C52-FB6CBE9E7C42}"/>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2002831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6793679-458F-E942-A22A-94F07A34FE4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xmlns="" id="{AFA1086B-064E-3942-8FE9-0B6188F0B565}"/>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4" name="Fußzeilenplatzhalter 3">
            <a:extLst>
              <a:ext uri="{FF2B5EF4-FFF2-40B4-BE49-F238E27FC236}">
                <a16:creationId xmlns:a16="http://schemas.microsoft.com/office/drawing/2014/main" xmlns="" id="{7C158306-FA64-424C-847B-79C565594C8B}"/>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xmlns="" id="{CDC4A4A2-4DFE-1147-9E4E-7AFB54B2A1C0}"/>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2110034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30BFD4C3-FF51-9645-879E-2142DE0FCE9A}"/>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3" name="Fußzeilenplatzhalter 2">
            <a:extLst>
              <a:ext uri="{FF2B5EF4-FFF2-40B4-BE49-F238E27FC236}">
                <a16:creationId xmlns:a16="http://schemas.microsoft.com/office/drawing/2014/main" xmlns="" id="{D1A2876E-DBDA-1545-9FA6-F444E0A17C5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xmlns="" id="{93065B9F-4B5B-3C4E-93C0-AC3488C2C5F0}"/>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39584730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E433ED1-E800-3041-8603-F64ACDAB2D9F}"/>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xmlns="" id="{6689B81D-2D18-D44B-B680-34A0EBEE7003}"/>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xmlns="" id="{7B0BFC02-B8DC-6A47-8421-7E0CC974927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88147D8F-9D31-234E-B472-0E9F3B5BDEF9}"/>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6" name="Fußzeilenplatzhalter 5">
            <a:extLst>
              <a:ext uri="{FF2B5EF4-FFF2-40B4-BE49-F238E27FC236}">
                <a16:creationId xmlns:a16="http://schemas.microsoft.com/office/drawing/2014/main" xmlns="" id="{D9494D69-5446-8E4C-9863-65EC6914190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8F6C6ABA-3664-2A4A-A8CD-ADD703ACA39D}"/>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1036926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CC6068B-3E22-AC4D-B0C7-8239FD97F9C6}"/>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xmlns="" id="{576124A1-20BF-7B4B-B0A3-2BB674635BE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xmlns="" id="{68B1D583-4141-0F40-93F5-B033FAC78C5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9BB895D6-CC30-3546-9F0B-229016025F56}"/>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6" name="Fußzeilenplatzhalter 5">
            <a:extLst>
              <a:ext uri="{FF2B5EF4-FFF2-40B4-BE49-F238E27FC236}">
                <a16:creationId xmlns:a16="http://schemas.microsoft.com/office/drawing/2014/main" xmlns="" id="{72428595-1DAB-B047-B99C-1E4E55182AF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5ADC1F4D-5DFE-F14F-A6EC-A06B3A8B4768}"/>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3968592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08CA514-A1A2-3C48-AD18-0CB645EDB72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xmlns="" id="{978FDAA1-8467-D34C-8AC8-D0B30E6C644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F617ADEF-E6C4-864A-8D18-A59FC5D24608}"/>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35B92BB6-E3BF-A346-9A9B-92BE80D92B6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840B9B75-C56D-7543-827B-0388C6F2E417}"/>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41936550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xmlns="" id="{210A1AAE-5F11-EC4F-BEBC-03B805C87627}"/>
              </a:ext>
            </a:extLst>
          </p:cNvPr>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xmlns="" id="{611EB9AC-6976-5A41-80D0-C777EAAA0C5F}"/>
              </a:ext>
            </a:extLst>
          </p:cNvPr>
          <p:cNvSpPr>
            <a:spLocks noGrp="1"/>
          </p:cNvSpPr>
          <p:nvPr>
            <p:ph type="body" orient="vert" idx="1"/>
          </p:nvPr>
        </p:nvSpPr>
        <p:spPr>
          <a:xfrm>
            <a:off x="628650" y="365125"/>
            <a:ext cx="57626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E8056011-B168-6F4D-8047-621CEEFAF280}"/>
              </a:ext>
            </a:extLst>
          </p:cNvPr>
          <p:cNvSpPr>
            <a:spLocks noGrp="1"/>
          </p:cNvSpPr>
          <p:nvPr>
            <p:ph type="dt" sz="half" idx="10"/>
          </p:nvPr>
        </p:nvSpPr>
        <p:spPr/>
        <p:txBody>
          <a:body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53BD8977-859D-C94A-8B24-14DD79DC830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0690E208-C3C9-8647-AB47-F8F2DE6598F0}"/>
              </a:ext>
            </a:extLst>
          </p:cNvPr>
          <p:cNvSpPr>
            <a:spLocks noGrp="1"/>
          </p:cNvSpPr>
          <p:nvPr>
            <p:ph type="sldNum" sz="quarter" idx="12"/>
          </p:nvPr>
        </p:nvSpPr>
        <p:spPr/>
        <p:txBody>
          <a:bodyPr/>
          <a:lstStyle/>
          <a:p>
            <a:fld id="{0ABA8D8B-1E85-3040-BB9A-4BA47784313E}" type="slidenum">
              <a:rPr lang="de-DE" smtClean="0"/>
              <a:t>‹Nr.›</a:t>
            </a:fld>
            <a:endParaRPr lang="de-DE"/>
          </a:p>
        </p:txBody>
      </p:sp>
    </p:spTree>
    <p:extLst>
      <p:ext uri="{BB962C8B-B14F-4D97-AF65-F5344CB8AC3E}">
        <p14:creationId xmlns:p14="http://schemas.microsoft.com/office/powerpoint/2010/main" val="57769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tionaler Titel für Zweitlogo">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0F746CFC-D7E8-462F-B9EC-C133A72F5964}"/>
              </a:ext>
            </a:extLst>
          </p:cNvPr>
          <p:cNvSpPr/>
          <p:nvPr userDrawn="1"/>
        </p:nvSpPr>
        <p:spPr>
          <a:xfrm>
            <a:off x="647700" y="1592262"/>
            <a:ext cx="8496300" cy="5265737"/>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4" name="Date Placeholder 3"/>
          <p:cNvSpPr>
            <a:spLocks noGrp="1"/>
          </p:cNvSpPr>
          <p:nvPr>
            <p:ph type="dt" sz="half" idx="10"/>
          </p:nvPr>
        </p:nvSpPr>
        <p:spPr/>
        <p:txBody>
          <a:bodyPr/>
          <a:lstStyle/>
          <a:p>
            <a:fld id="{5BF7E392-5601-B542-8DBE-7C947B9F2A4A}" type="datetime1">
              <a:rPr lang="de-DE" smtClean="0"/>
              <a:t>06.12.2022</a:t>
            </a:fld>
            <a:endParaRPr lang="de-DE" dirty="0"/>
          </a:p>
        </p:txBody>
      </p:sp>
      <p:sp>
        <p:nvSpPr>
          <p:cNvPr id="5" name="Footer Placeholder 4"/>
          <p:cNvSpPr>
            <a:spLocks noGrp="1"/>
          </p:cNvSpPr>
          <p:nvPr>
            <p:ph type="ftr" sz="quarter" idx="11"/>
          </p:nvPr>
        </p:nvSpPr>
        <p:spPr/>
        <p:txBody>
          <a:bodyPr/>
          <a:lstStyle>
            <a:lvl1pPr>
              <a:defRPr sz="1000"/>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dirty="0"/>
          </a:p>
        </p:txBody>
      </p:sp>
      <p:sp>
        <p:nvSpPr>
          <p:cNvPr id="7" name="Title Placeholder 1">
            <a:extLst>
              <a:ext uri="{FF2B5EF4-FFF2-40B4-BE49-F238E27FC236}">
                <a16:creationId xmlns:a16="http://schemas.microsoft.com/office/drawing/2014/main" xmlns="" id="{41D3AF9E-1737-4290-9CDF-CEF8966EDF9C}"/>
              </a:ext>
            </a:extLst>
          </p:cNvPr>
          <p:cNvSpPr>
            <a:spLocks noGrp="1"/>
          </p:cNvSpPr>
          <p:nvPr>
            <p:ph type="title" hasCustomPrompt="1"/>
          </p:nvPr>
        </p:nvSpPr>
        <p:spPr>
          <a:xfrm>
            <a:off x="666750" y="4811284"/>
            <a:ext cx="7848600" cy="1252908"/>
          </a:xfrm>
          <a:prstGeom prst="rect">
            <a:avLst/>
          </a:prstGeom>
        </p:spPr>
        <p:txBody>
          <a:bodyPr vert="horz" lIns="91440" tIns="45720" rIns="91440" bIns="45720" rtlCol="0" anchor="ctr">
            <a:normAutofit/>
          </a:bodyPr>
          <a:lstStyle>
            <a:lvl1pPr>
              <a:lnSpc>
                <a:spcPct val="100000"/>
              </a:lnSpc>
              <a:spcAft>
                <a:spcPts val="5200"/>
              </a:spcAft>
              <a:defRPr sz="3600" spc="0"/>
            </a:lvl1pPr>
          </a:lstStyle>
          <a:p>
            <a:r>
              <a:rPr lang="de-DE" dirty="0"/>
              <a:t>HIER TITEL IN VERSALIEN EINFÜGEN</a:t>
            </a:r>
            <a:endParaRPr lang="en-US" dirty="0"/>
          </a:p>
        </p:txBody>
      </p:sp>
      <p:sp>
        <p:nvSpPr>
          <p:cNvPr id="8" name="Bildplatzhalter 7">
            <a:extLst>
              <a:ext uri="{FF2B5EF4-FFF2-40B4-BE49-F238E27FC236}">
                <a16:creationId xmlns:a16="http://schemas.microsoft.com/office/drawing/2014/main" xmlns="" id="{081E3013-4242-3B4B-B102-EBF173A56AE8}"/>
              </a:ext>
            </a:extLst>
          </p:cNvPr>
          <p:cNvSpPr>
            <a:spLocks noGrp="1"/>
          </p:cNvSpPr>
          <p:nvPr>
            <p:ph type="pic" sz="quarter" idx="13" hasCustomPrompt="1"/>
          </p:nvPr>
        </p:nvSpPr>
        <p:spPr>
          <a:xfrm>
            <a:off x="5486400" y="342831"/>
            <a:ext cx="3009900" cy="925582"/>
          </a:xfrm>
          <a:prstGeom prst="rect">
            <a:avLst/>
          </a:prstGeom>
        </p:spPr>
        <p:txBody>
          <a:bodyPr/>
          <a:lstStyle>
            <a:lvl1pPr marL="0" indent="0">
              <a:buNone/>
              <a:defRPr/>
            </a:lvl1pPr>
          </a:lstStyle>
          <a:p>
            <a:r>
              <a:rPr lang="de-DE" dirty="0"/>
              <a:t>Logo mit Klick auf Symbol hinzufügen</a:t>
            </a:r>
          </a:p>
        </p:txBody>
      </p:sp>
      <p:pic>
        <p:nvPicPr>
          <p:cNvPr id="10" name="Grafik 9">
            <a:extLst>
              <a:ext uri="{FF2B5EF4-FFF2-40B4-BE49-F238E27FC236}">
                <a16:creationId xmlns="" xmlns:a16="http://schemas.microsoft.com/office/drawing/2014/main" xmlns:lc="http://schemas.openxmlformats.org/drawingml/2006/lockedCanvas" id="{BCFB6C37-F2E7-1E4F-AE67-43D2FD665F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700" y="580112"/>
            <a:ext cx="1846584" cy="875627"/>
          </a:xfrm>
          <a:prstGeom prst="rect">
            <a:avLst/>
          </a:prstGeom>
        </p:spPr>
      </p:pic>
    </p:spTree>
    <p:extLst>
      <p:ext uri="{BB962C8B-B14F-4D97-AF65-F5344CB8AC3E}">
        <p14:creationId xmlns:p14="http://schemas.microsoft.com/office/powerpoint/2010/main" val="1524430767"/>
      </p:ext>
    </p:extLst>
  </p:cSld>
  <p:clrMapOvr>
    <a:masterClrMapping/>
  </p:clrMapOvr>
  <p:extLst mod="1">
    <p:ext uri="{DCECCB84-F9BA-43D5-87BE-67443E8EF086}">
      <p15:sldGuideLst xmlns:p15="http://schemas.microsoft.com/office/powerpoint/2012/main">
        <p15:guide id="1" orient="horz" pos="7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aler Titel für Zweitlogo &amp; Copy-Text">
    <p:bg>
      <p:bgPr>
        <a:solidFill>
          <a:schemeClr val="tx2">
            <a:alpha val="90000"/>
          </a:schemeClr>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EF1BB5D8-089D-42AD-A39C-FD15FA491110}"/>
              </a:ext>
            </a:extLst>
          </p:cNvPr>
          <p:cNvSpPr/>
          <p:nvPr userDrawn="1"/>
        </p:nvSpPr>
        <p:spPr>
          <a:xfrm>
            <a:off x="323850" y="1592262"/>
            <a:ext cx="8820150" cy="5265737"/>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3600" dirty="0">
              <a:latin typeface="+mn-lt"/>
            </a:endParaRPr>
          </a:p>
        </p:txBody>
      </p:sp>
      <p:sp>
        <p:nvSpPr>
          <p:cNvPr id="4" name="Date Placeholder 3"/>
          <p:cNvSpPr>
            <a:spLocks noGrp="1"/>
          </p:cNvSpPr>
          <p:nvPr>
            <p:ph type="dt" sz="half" idx="10"/>
          </p:nvPr>
        </p:nvSpPr>
        <p:spPr/>
        <p:txBody>
          <a:bodyPr/>
          <a:lstStyle/>
          <a:p>
            <a:fld id="{4F883D55-BA62-2A45-9998-23FE9B9B014E}" type="datetime1">
              <a:rPr lang="de-DE" smtClean="0"/>
              <a:t>06.12.2022</a:t>
            </a:fld>
            <a:endParaRPr lang="de-DE" dirty="0"/>
          </a:p>
        </p:txBody>
      </p:sp>
      <p:sp>
        <p:nvSpPr>
          <p:cNvPr id="5" name="Footer Placeholder 4"/>
          <p:cNvSpPr>
            <a:spLocks noGrp="1"/>
          </p:cNvSpPr>
          <p:nvPr>
            <p:ph type="ftr" sz="quarter" idx="11"/>
          </p:nvPr>
        </p:nvSpPr>
        <p:spPr/>
        <p:txBody>
          <a:bodyPr/>
          <a:lstStyle>
            <a:lvl1pPr>
              <a:defRPr sz="1000"/>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12"/>
          </p:nvPr>
        </p:nvSpPr>
        <p:spPr/>
        <p:txBody>
          <a:bodyPr/>
          <a:lstStyle/>
          <a:p>
            <a:fld id="{9728ACE2-1BC1-403E-B945-F9B70B2E92A7}" type="slidenum">
              <a:rPr lang="de-DE" smtClean="0"/>
              <a:t>‹Nr.›</a:t>
            </a:fld>
            <a:endParaRPr lang="de-DE" dirty="0"/>
          </a:p>
        </p:txBody>
      </p:sp>
      <p:sp>
        <p:nvSpPr>
          <p:cNvPr id="12" name="Title Placeholder 1">
            <a:extLst>
              <a:ext uri="{FF2B5EF4-FFF2-40B4-BE49-F238E27FC236}">
                <a16:creationId xmlns:a16="http://schemas.microsoft.com/office/drawing/2014/main" xmlns="" id="{19EBDCD2-0D69-4EB9-8A5F-98B2EA182F11}"/>
              </a:ext>
            </a:extLst>
          </p:cNvPr>
          <p:cNvSpPr>
            <a:spLocks noGrp="1"/>
          </p:cNvSpPr>
          <p:nvPr>
            <p:ph type="title"/>
          </p:nvPr>
        </p:nvSpPr>
        <p:spPr>
          <a:xfrm>
            <a:off x="647700" y="4717279"/>
            <a:ext cx="3924300" cy="1124721"/>
          </a:xfrm>
          <a:prstGeom prst="rect">
            <a:avLst/>
          </a:prstGeom>
        </p:spPr>
        <p:txBody>
          <a:bodyPr vert="horz" lIns="91440" tIns="45720" rIns="91440" bIns="45720" rtlCol="0" anchor="t">
            <a:normAutofit/>
          </a:bodyPr>
          <a:lstStyle>
            <a:lvl1pPr algn="just">
              <a:defRPr sz="1800">
                <a:solidFill>
                  <a:schemeClr val="accent1"/>
                </a:solidFill>
                <a:latin typeface="+mj-lt"/>
              </a:defRPr>
            </a:lvl1pPr>
          </a:lstStyle>
          <a:p>
            <a:r>
              <a:rPr lang="de-DE"/>
              <a:t>Mastertitelformat bearbeiten</a:t>
            </a:r>
            <a:endParaRPr lang="en-US" dirty="0"/>
          </a:p>
        </p:txBody>
      </p:sp>
      <p:sp>
        <p:nvSpPr>
          <p:cNvPr id="8" name="Bildplatzhalter 7">
            <a:extLst>
              <a:ext uri="{FF2B5EF4-FFF2-40B4-BE49-F238E27FC236}">
                <a16:creationId xmlns:a16="http://schemas.microsoft.com/office/drawing/2014/main" xmlns="" id="{FCAE2435-3A6E-E249-87C3-35CD594943D1}"/>
              </a:ext>
            </a:extLst>
          </p:cNvPr>
          <p:cNvSpPr>
            <a:spLocks noGrp="1"/>
          </p:cNvSpPr>
          <p:nvPr>
            <p:ph type="pic" sz="quarter" idx="13" hasCustomPrompt="1"/>
          </p:nvPr>
        </p:nvSpPr>
        <p:spPr>
          <a:xfrm>
            <a:off x="5486400" y="2205038"/>
            <a:ext cx="3009900" cy="925582"/>
          </a:xfrm>
          <a:prstGeom prst="rect">
            <a:avLst/>
          </a:prstGeom>
        </p:spPr>
        <p:txBody>
          <a:bodyPr/>
          <a:lstStyle>
            <a:lvl1pPr marL="0" indent="0">
              <a:buNone/>
              <a:defRPr/>
            </a:lvl1pPr>
          </a:lstStyle>
          <a:p>
            <a:r>
              <a:rPr lang="de-DE" dirty="0"/>
              <a:t>Logo mit Klick auf Symbol hinzufügen</a:t>
            </a:r>
          </a:p>
        </p:txBody>
      </p:sp>
    </p:spTree>
    <p:extLst>
      <p:ext uri="{BB962C8B-B14F-4D97-AF65-F5344CB8AC3E}">
        <p14:creationId xmlns:p14="http://schemas.microsoft.com/office/powerpoint/2010/main" val="1931078501"/>
      </p:ext>
    </p:extLst>
  </p:cSld>
  <p:clrMapOvr>
    <a:masterClrMapping/>
  </p:clrMapOvr>
  <p:extLst>
    <p:ext uri="{DCECCB84-F9BA-43D5-87BE-67443E8EF086}">
      <p15:sldGuideLst xmlns:p15="http://schemas.microsoft.com/office/powerpoint/2012/main">
        <p15:guide id="1" orient="horz" pos="138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7D5CD702-64EE-4A22-8437-152E8D6320D6}"/>
              </a:ext>
            </a:extLst>
          </p:cNvPr>
          <p:cNvSpPr>
            <a:spLocks noGrp="1"/>
          </p:cNvSpPr>
          <p:nvPr>
            <p:ph idx="1"/>
          </p:nvPr>
        </p:nvSpPr>
        <p:spPr>
          <a:xfrm>
            <a:off x="647700" y="1834171"/>
            <a:ext cx="7848600" cy="4366604"/>
          </a:xfrm>
          <a:prstGeom prst="rect">
            <a:avLst/>
          </a:prstGeom>
        </p:spPr>
        <p:txBody>
          <a:bodyPr numCol="1">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de-DE"/>
              <a:t>Mastertextformat bearbeiten</a:t>
            </a:r>
          </a:p>
        </p:txBody>
      </p:sp>
      <p:sp>
        <p:nvSpPr>
          <p:cNvPr id="2" name="Titel 1">
            <a:extLst>
              <a:ext uri="{FF2B5EF4-FFF2-40B4-BE49-F238E27FC236}">
                <a16:creationId xmlns:a16="http://schemas.microsoft.com/office/drawing/2014/main" xmlns="" id="{52E8328A-BA0D-4FC3-96CC-C03A465CA781}"/>
              </a:ext>
            </a:extLst>
          </p:cNvPr>
          <p:cNvSpPr>
            <a:spLocks noGrp="1"/>
          </p:cNvSpPr>
          <p:nvPr>
            <p:ph type="title" hasCustomPrompt="1"/>
          </p:nvPr>
        </p:nvSpPr>
        <p:spPr>
          <a:xfrm>
            <a:off x="647700" y="1115792"/>
            <a:ext cx="7848600" cy="716170"/>
          </a:xfrm>
        </p:spPr>
        <p:txBody>
          <a:bodyPr/>
          <a:lstStyle>
            <a:lvl1pPr>
              <a:defRPr>
                <a:solidFill>
                  <a:schemeClr val="tx2"/>
                </a:solidFill>
              </a:defRPr>
            </a:lvl1pPr>
          </a:lstStyle>
          <a:p>
            <a:r>
              <a:rPr lang="de-DE" dirty="0"/>
              <a:t>HIER TITEL IN VERSALIEN EINFÜGEN</a:t>
            </a:r>
          </a:p>
        </p:txBody>
      </p:sp>
      <p:sp>
        <p:nvSpPr>
          <p:cNvPr id="4" name="Datumsplatzhalter 3">
            <a:extLst>
              <a:ext uri="{FF2B5EF4-FFF2-40B4-BE49-F238E27FC236}">
                <a16:creationId xmlns:a16="http://schemas.microsoft.com/office/drawing/2014/main" xmlns="" id="{FBB30BBC-A824-4666-BF02-1AB0EA09D905}"/>
              </a:ext>
            </a:extLst>
          </p:cNvPr>
          <p:cNvSpPr>
            <a:spLocks noGrp="1"/>
          </p:cNvSpPr>
          <p:nvPr>
            <p:ph type="dt" sz="half" idx="10"/>
          </p:nvPr>
        </p:nvSpPr>
        <p:spPr/>
        <p:txBody>
          <a:bodyPr/>
          <a:lstStyle/>
          <a:p>
            <a:fld id="{40A309D6-A3C2-9E4F-AC05-D7A7FDA3754A}" type="datetime1">
              <a:rPr lang="de-DE" smtClean="0"/>
              <a:t>06.12.2022</a:t>
            </a:fld>
            <a:endParaRPr lang="de-DE" dirty="0"/>
          </a:p>
        </p:txBody>
      </p:sp>
      <p:sp>
        <p:nvSpPr>
          <p:cNvPr id="5" name="Fußzeilenplatzhalter 4">
            <a:extLst>
              <a:ext uri="{FF2B5EF4-FFF2-40B4-BE49-F238E27FC236}">
                <a16:creationId xmlns:a16="http://schemas.microsoft.com/office/drawing/2014/main" xmlns="" id="{67ED0220-CF3A-4EA9-B81B-446A2087A61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Foliennummernplatzhalter 5">
            <a:extLst>
              <a:ext uri="{FF2B5EF4-FFF2-40B4-BE49-F238E27FC236}">
                <a16:creationId xmlns:a16="http://schemas.microsoft.com/office/drawing/2014/main" xmlns="" id="{F90CD49F-D340-43C2-8353-76FE46A9A5AA}"/>
              </a:ext>
            </a:extLst>
          </p:cNvPr>
          <p:cNvSpPr>
            <a:spLocks noGrp="1"/>
          </p:cNvSpPr>
          <p:nvPr>
            <p:ph type="sldNum" sz="quarter" idx="12"/>
          </p:nvPr>
        </p:nvSpPr>
        <p:spPr/>
        <p:txBody>
          <a:bodyPr/>
          <a:lstStyle/>
          <a:p>
            <a:fld id="{B6CB3E37-E7CB-473E-98CC-EA085E8A1C4F}" type="slidenum">
              <a:rPr lang="de-DE" smtClean="0"/>
              <a:t>‹Nr.›</a:t>
            </a:fld>
            <a:endParaRPr lang="de-DE" dirty="0"/>
          </a:p>
        </p:txBody>
      </p:sp>
      <p:sp>
        <p:nvSpPr>
          <p:cNvPr id="8" name="Textplatzhalter 7">
            <a:extLst>
              <a:ext uri="{FF2B5EF4-FFF2-40B4-BE49-F238E27FC236}">
                <a16:creationId xmlns:a16="http://schemas.microsoft.com/office/drawing/2014/main" xmlns="" id="{DA059BBD-CECD-9242-857F-6320F4682990}"/>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07492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F5BD375E-1F20-4023-97DA-18E162FCB4D0}"/>
              </a:ext>
            </a:extLst>
          </p:cNvPr>
          <p:cNvSpPr>
            <a:spLocks noGrp="1"/>
          </p:cNvSpPr>
          <p:nvPr>
            <p:ph sz="half" idx="1"/>
          </p:nvPr>
        </p:nvSpPr>
        <p:spPr>
          <a:xfrm>
            <a:off x="657225" y="1825625"/>
            <a:ext cx="3753384" cy="4351338"/>
          </a:xfrm>
          <a:prstGeom prst="rect">
            <a:avLst/>
          </a:prstGeom>
        </p:spPr>
        <p:txBody>
          <a:bodyPr/>
          <a:lstStyle>
            <a:lvl1pPr>
              <a:buClr>
                <a:schemeClr val="tx2"/>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Mastertextformat bearbeiten</a:t>
            </a:r>
          </a:p>
        </p:txBody>
      </p:sp>
      <p:sp>
        <p:nvSpPr>
          <p:cNvPr id="4" name="Inhaltsplatzhalter 3">
            <a:extLst>
              <a:ext uri="{FF2B5EF4-FFF2-40B4-BE49-F238E27FC236}">
                <a16:creationId xmlns:a16="http://schemas.microsoft.com/office/drawing/2014/main" xmlns="" id="{B06DF97D-F639-4B0E-AFAF-4D50DED700C0}"/>
              </a:ext>
            </a:extLst>
          </p:cNvPr>
          <p:cNvSpPr>
            <a:spLocks noGrp="1"/>
          </p:cNvSpPr>
          <p:nvPr>
            <p:ph sz="half" idx="2"/>
          </p:nvPr>
        </p:nvSpPr>
        <p:spPr>
          <a:xfrm>
            <a:off x="4742916" y="1825625"/>
            <a:ext cx="3753384" cy="4351338"/>
          </a:xfrm>
          <a:prstGeom prst="rect">
            <a:avLst/>
          </a:prstGeom>
        </p:spPr>
        <p:txBody>
          <a:bodyPr/>
          <a:lstStyle>
            <a:lvl1pPr>
              <a:buClr>
                <a:schemeClr val="tx2"/>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Mastertextformat bearbeiten</a:t>
            </a:r>
          </a:p>
        </p:txBody>
      </p:sp>
      <p:sp>
        <p:nvSpPr>
          <p:cNvPr id="5" name="Datumsplatzhalter 4">
            <a:extLst>
              <a:ext uri="{FF2B5EF4-FFF2-40B4-BE49-F238E27FC236}">
                <a16:creationId xmlns:a16="http://schemas.microsoft.com/office/drawing/2014/main" xmlns="" id="{1B55C2B2-608F-4D93-9FCC-687874A80546}"/>
              </a:ext>
            </a:extLst>
          </p:cNvPr>
          <p:cNvSpPr>
            <a:spLocks noGrp="1"/>
          </p:cNvSpPr>
          <p:nvPr>
            <p:ph type="dt" sz="half" idx="10"/>
          </p:nvPr>
        </p:nvSpPr>
        <p:spPr/>
        <p:txBody>
          <a:bodyPr/>
          <a:lstStyle/>
          <a:p>
            <a:fld id="{49AC3538-F7F1-B245-BEAC-4D1BC611AE74}" type="datetime1">
              <a:rPr lang="de-DE" smtClean="0"/>
              <a:t>06.12.2022</a:t>
            </a:fld>
            <a:endParaRPr lang="de-DE"/>
          </a:p>
        </p:txBody>
      </p:sp>
      <p:sp>
        <p:nvSpPr>
          <p:cNvPr id="6" name="Fußzeilenplatzhalter 5">
            <a:extLst>
              <a:ext uri="{FF2B5EF4-FFF2-40B4-BE49-F238E27FC236}">
                <a16:creationId xmlns:a16="http://schemas.microsoft.com/office/drawing/2014/main" xmlns="" id="{7A184261-C9CF-46A0-8C08-5BD19F0F760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7" name="Foliennummernplatzhalter 6">
            <a:extLst>
              <a:ext uri="{FF2B5EF4-FFF2-40B4-BE49-F238E27FC236}">
                <a16:creationId xmlns:a16="http://schemas.microsoft.com/office/drawing/2014/main" xmlns="" id="{8C700299-4A15-4BE0-BA5C-BE9710E606C4}"/>
              </a:ext>
            </a:extLst>
          </p:cNvPr>
          <p:cNvSpPr>
            <a:spLocks noGrp="1"/>
          </p:cNvSpPr>
          <p:nvPr>
            <p:ph type="sldNum" sz="quarter" idx="12"/>
          </p:nvPr>
        </p:nvSpPr>
        <p:spPr/>
        <p:txBody>
          <a:bodyPr/>
          <a:lstStyle/>
          <a:p>
            <a:fld id="{B6CB3E37-E7CB-473E-98CC-EA085E8A1C4F}" type="slidenum">
              <a:rPr lang="de-DE" smtClean="0"/>
              <a:t>‹Nr.›</a:t>
            </a:fld>
            <a:endParaRPr lang="de-DE"/>
          </a:p>
        </p:txBody>
      </p:sp>
      <p:sp>
        <p:nvSpPr>
          <p:cNvPr id="8" name="Titelplatzhalter 1">
            <a:extLst>
              <a:ext uri="{FF2B5EF4-FFF2-40B4-BE49-F238E27FC236}">
                <a16:creationId xmlns:a16="http://schemas.microsoft.com/office/drawing/2014/main" xmlns="" id="{CCE94487-264F-489D-8EA8-7CB86F52D013}"/>
              </a:ext>
            </a:extLst>
          </p:cNvPr>
          <p:cNvSpPr>
            <a:spLocks noGrp="1"/>
          </p:cNvSpPr>
          <p:nvPr>
            <p:ph type="title" hasCustomPrompt="1"/>
          </p:nvPr>
        </p:nvSpPr>
        <p:spPr>
          <a:xfrm>
            <a:off x="657225" y="808679"/>
            <a:ext cx="7848600" cy="971595"/>
          </a:xfrm>
          <a:prstGeom prst="rect">
            <a:avLst/>
          </a:prstGeom>
        </p:spPr>
        <p:txBody>
          <a:bodyPr vert="horz" lIns="91440" tIns="45720" rIns="91440" bIns="45720" rtlCol="0" anchor="b">
            <a:normAutofit/>
          </a:bodyPr>
          <a:lstStyle>
            <a:lvl1pPr>
              <a:defRPr>
                <a:solidFill>
                  <a:schemeClr val="tx2"/>
                </a:solidFill>
              </a:defRPr>
            </a:lvl1pPr>
          </a:lstStyle>
          <a:p>
            <a:r>
              <a:rPr lang="de-DE" dirty="0"/>
              <a:t>HIER TITEL IN VERSALIEN EINFÜGEN</a:t>
            </a:r>
          </a:p>
        </p:txBody>
      </p:sp>
      <p:sp>
        <p:nvSpPr>
          <p:cNvPr id="10" name="Textplatzhalter 7">
            <a:extLst>
              <a:ext uri="{FF2B5EF4-FFF2-40B4-BE49-F238E27FC236}">
                <a16:creationId xmlns:a16="http://schemas.microsoft.com/office/drawing/2014/main" xmlns="" id="{1B5228AE-CD93-0043-9677-7F1D12BDD769}"/>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559584733"/>
      </p:ext>
    </p:extLst>
  </p:cSld>
  <p:clrMapOvr>
    <a:masterClrMapping/>
  </p:clrMapOvr>
  <p:extLst>
    <p:ext uri="{DCECCB84-F9BA-43D5-87BE-67443E8EF086}">
      <p15:sldGuideLst xmlns:p15="http://schemas.microsoft.com/office/powerpoint/2012/main">
        <p15:guide id="1" pos="2778">
          <p15:clr>
            <a:srgbClr val="FBAE40"/>
          </p15:clr>
        </p15:guide>
        <p15:guide id="2" pos="298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FFD3C8-2D8F-49CF-AEDC-B6410DBDF4B9}"/>
              </a:ext>
            </a:extLst>
          </p:cNvPr>
          <p:cNvSpPr>
            <a:spLocks noGrp="1"/>
          </p:cNvSpPr>
          <p:nvPr>
            <p:ph type="title" hasCustomPrompt="1"/>
          </p:nvPr>
        </p:nvSpPr>
        <p:spPr>
          <a:xfrm>
            <a:off x="630238" y="365125"/>
            <a:ext cx="7886700" cy="1325563"/>
          </a:xfrm>
        </p:spPr>
        <p:txBody>
          <a:bodyPr/>
          <a:lstStyle>
            <a:lvl1pPr>
              <a:defRPr>
                <a:solidFill>
                  <a:schemeClr val="tx2"/>
                </a:solidFill>
              </a:defRPr>
            </a:lvl1pPr>
          </a:lstStyle>
          <a:p>
            <a:r>
              <a:rPr lang="de-DE" dirty="0"/>
              <a:t>HIER TITEL IN VERSALIEN EINFÜGEN</a:t>
            </a:r>
          </a:p>
        </p:txBody>
      </p:sp>
      <p:sp>
        <p:nvSpPr>
          <p:cNvPr id="3" name="Textplatzhalter 2">
            <a:extLst>
              <a:ext uri="{FF2B5EF4-FFF2-40B4-BE49-F238E27FC236}">
                <a16:creationId xmlns:a16="http://schemas.microsoft.com/office/drawing/2014/main" xmlns="" id="{E64DEA37-33CE-4BC2-828B-6989E0910A27}"/>
              </a:ext>
            </a:extLst>
          </p:cNvPr>
          <p:cNvSpPr>
            <a:spLocks noGrp="1"/>
          </p:cNvSpPr>
          <p:nvPr>
            <p:ph type="body" idx="1"/>
          </p:nvPr>
        </p:nvSpPr>
        <p:spPr>
          <a:xfrm>
            <a:off x="657225" y="1690687"/>
            <a:ext cx="3753384" cy="8143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5" name="Textplatzhalter 4">
            <a:extLst>
              <a:ext uri="{FF2B5EF4-FFF2-40B4-BE49-F238E27FC236}">
                <a16:creationId xmlns:a16="http://schemas.microsoft.com/office/drawing/2014/main" xmlns="" id="{D987088C-F9C1-4195-ADB3-C5BC0DDCD82E}"/>
              </a:ext>
            </a:extLst>
          </p:cNvPr>
          <p:cNvSpPr>
            <a:spLocks noGrp="1"/>
          </p:cNvSpPr>
          <p:nvPr>
            <p:ph type="body" sz="quarter" idx="3"/>
          </p:nvPr>
        </p:nvSpPr>
        <p:spPr>
          <a:xfrm>
            <a:off x="4742916" y="1690687"/>
            <a:ext cx="3774022" cy="8143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Datumsplatzhalter 6">
            <a:extLst>
              <a:ext uri="{FF2B5EF4-FFF2-40B4-BE49-F238E27FC236}">
                <a16:creationId xmlns:a16="http://schemas.microsoft.com/office/drawing/2014/main" xmlns="" id="{A8A8BB69-5837-4E46-9DA6-9936B0841DE3}"/>
              </a:ext>
            </a:extLst>
          </p:cNvPr>
          <p:cNvSpPr>
            <a:spLocks noGrp="1"/>
          </p:cNvSpPr>
          <p:nvPr>
            <p:ph type="dt" sz="half" idx="10"/>
          </p:nvPr>
        </p:nvSpPr>
        <p:spPr/>
        <p:txBody>
          <a:bodyPr/>
          <a:lstStyle/>
          <a:p>
            <a:fld id="{430A5525-B7A2-C643-958F-AD30126710ED}" type="datetime1">
              <a:rPr lang="de-DE" smtClean="0"/>
              <a:t>06.12.2022</a:t>
            </a:fld>
            <a:endParaRPr lang="de-DE" dirty="0"/>
          </a:p>
        </p:txBody>
      </p:sp>
      <p:sp>
        <p:nvSpPr>
          <p:cNvPr id="8" name="Fußzeilenplatzhalter 7">
            <a:extLst>
              <a:ext uri="{FF2B5EF4-FFF2-40B4-BE49-F238E27FC236}">
                <a16:creationId xmlns:a16="http://schemas.microsoft.com/office/drawing/2014/main" xmlns="" id="{30DAE434-49A1-4F05-B28D-7DFE8D6BBAD8}"/>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9" name="Foliennummernplatzhalter 8">
            <a:extLst>
              <a:ext uri="{FF2B5EF4-FFF2-40B4-BE49-F238E27FC236}">
                <a16:creationId xmlns:a16="http://schemas.microsoft.com/office/drawing/2014/main" xmlns="" id="{BCA825F0-A7CE-490C-810C-607C8BEB1731}"/>
              </a:ext>
            </a:extLst>
          </p:cNvPr>
          <p:cNvSpPr>
            <a:spLocks noGrp="1"/>
          </p:cNvSpPr>
          <p:nvPr>
            <p:ph type="sldNum" sz="quarter" idx="12"/>
          </p:nvPr>
        </p:nvSpPr>
        <p:spPr/>
        <p:txBody>
          <a:bodyPr/>
          <a:lstStyle/>
          <a:p>
            <a:fld id="{E56C29F2-15A8-41B1-9F61-E59362F7F1ED}" type="slidenum">
              <a:rPr lang="de-DE" smtClean="0"/>
              <a:t>‹Nr.›</a:t>
            </a:fld>
            <a:endParaRPr lang="de-DE"/>
          </a:p>
        </p:txBody>
      </p:sp>
      <p:sp>
        <p:nvSpPr>
          <p:cNvPr id="10" name="Inhaltsplatzhalter 2">
            <a:extLst>
              <a:ext uri="{FF2B5EF4-FFF2-40B4-BE49-F238E27FC236}">
                <a16:creationId xmlns:a16="http://schemas.microsoft.com/office/drawing/2014/main" xmlns="" id="{0F861DFC-7332-47EA-8BDC-CAD46079EE2E}"/>
              </a:ext>
            </a:extLst>
          </p:cNvPr>
          <p:cNvSpPr>
            <a:spLocks noGrp="1"/>
          </p:cNvSpPr>
          <p:nvPr>
            <p:ph sz="half" idx="13"/>
          </p:nvPr>
        </p:nvSpPr>
        <p:spPr>
          <a:xfrm>
            <a:off x="657225" y="2505075"/>
            <a:ext cx="3753384" cy="3695700"/>
          </a:xfrm>
          <a:prstGeom prst="rect">
            <a:avLst/>
          </a:prstGeom>
        </p:spPr>
        <p:txBody>
          <a:bodyPr/>
          <a:lstStyle>
            <a:lvl1pPr>
              <a:buClr>
                <a:schemeClr val="tx2"/>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Mastertextformat bearbeiten</a:t>
            </a:r>
          </a:p>
        </p:txBody>
      </p:sp>
      <p:sp>
        <p:nvSpPr>
          <p:cNvPr id="11" name="Inhaltsplatzhalter 3">
            <a:extLst>
              <a:ext uri="{FF2B5EF4-FFF2-40B4-BE49-F238E27FC236}">
                <a16:creationId xmlns:a16="http://schemas.microsoft.com/office/drawing/2014/main" xmlns="" id="{CDDE1DF5-9BA8-4588-8C71-7A9682C10E26}"/>
              </a:ext>
            </a:extLst>
          </p:cNvPr>
          <p:cNvSpPr>
            <a:spLocks noGrp="1"/>
          </p:cNvSpPr>
          <p:nvPr>
            <p:ph sz="half" idx="2"/>
          </p:nvPr>
        </p:nvSpPr>
        <p:spPr>
          <a:xfrm>
            <a:off x="4742916" y="2505075"/>
            <a:ext cx="3753384" cy="3695700"/>
          </a:xfrm>
          <a:prstGeom prst="rect">
            <a:avLst/>
          </a:prstGeom>
        </p:spPr>
        <p:txBody>
          <a:bodyPr/>
          <a:lstStyle>
            <a:lvl1pPr>
              <a:buClr>
                <a:schemeClr val="tx2"/>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Mastertextformat bearbeiten</a:t>
            </a:r>
          </a:p>
        </p:txBody>
      </p:sp>
      <p:sp>
        <p:nvSpPr>
          <p:cNvPr id="13" name="Textplatzhalter 7">
            <a:extLst>
              <a:ext uri="{FF2B5EF4-FFF2-40B4-BE49-F238E27FC236}">
                <a16:creationId xmlns:a16="http://schemas.microsoft.com/office/drawing/2014/main" xmlns="" id="{2F8BE287-3351-FD4D-89B9-352C470333E6}"/>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958061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nur Titel">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xmlns="" id="{421ED7B3-22AC-4052-AE31-FB30EFE5F98B}"/>
              </a:ext>
            </a:extLst>
          </p:cNvPr>
          <p:cNvSpPr>
            <a:spLocks noGrp="1"/>
          </p:cNvSpPr>
          <p:nvPr>
            <p:ph type="dt" sz="half" idx="10"/>
          </p:nvPr>
        </p:nvSpPr>
        <p:spPr/>
        <p:txBody>
          <a:bodyPr/>
          <a:lstStyle/>
          <a:p>
            <a:fld id="{06ED4461-CA90-514C-A35A-26A78861F162}" type="datetime1">
              <a:rPr lang="de-DE" smtClean="0"/>
              <a:t>06.12.2022</a:t>
            </a:fld>
            <a:endParaRPr lang="de-DE" dirty="0"/>
          </a:p>
        </p:txBody>
      </p:sp>
      <p:sp>
        <p:nvSpPr>
          <p:cNvPr id="4" name="Fußzeilenplatzhalter 3">
            <a:extLst>
              <a:ext uri="{FF2B5EF4-FFF2-40B4-BE49-F238E27FC236}">
                <a16:creationId xmlns:a16="http://schemas.microsoft.com/office/drawing/2014/main" xmlns="" id="{1BFBCF81-93C2-43A3-BCB6-B60820632CE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5" name="Foliennummernplatzhalter 4">
            <a:extLst>
              <a:ext uri="{FF2B5EF4-FFF2-40B4-BE49-F238E27FC236}">
                <a16:creationId xmlns:a16="http://schemas.microsoft.com/office/drawing/2014/main" xmlns="" id="{66AA7813-12B2-44BA-9E80-2E75D8A0BCEA}"/>
              </a:ext>
            </a:extLst>
          </p:cNvPr>
          <p:cNvSpPr>
            <a:spLocks noGrp="1"/>
          </p:cNvSpPr>
          <p:nvPr>
            <p:ph type="sldNum" sz="quarter" idx="12"/>
          </p:nvPr>
        </p:nvSpPr>
        <p:spPr/>
        <p:txBody>
          <a:bodyPr/>
          <a:lstStyle/>
          <a:p>
            <a:fld id="{B6CB3E37-E7CB-473E-98CC-EA085E8A1C4F}" type="slidenum">
              <a:rPr lang="de-DE" smtClean="0"/>
              <a:t>‹Nr.›</a:t>
            </a:fld>
            <a:endParaRPr lang="de-DE" dirty="0"/>
          </a:p>
        </p:txBody>
      </p:sp>
      <p:sp>
        <p:nvSpPr>
          <p:cNvPr id="6" name="Titel 1">
            <a:extLst>
              <a:ext uri="{FF2B5EF4-FFF2-40B4-BE49-F238E27FC236}">
                <a16:creationId xmlns:a16="http://schemas.microsoft.com/office/drawing/2014/main" xmlns="" id="{BAAAAD1E-C82C-D345-B17C-B0456057486D}"/>
              </a:ext>
            </a:extLst>
          </p:cNvPr>
          <p:cNvSpPr>
            <a:spLocks noGrp="1"/>
          </p:cNvSpPr>
          <p:nvPr>
            <p:ph type="title" hasCustomPrompt="1"/>
          </p:nvPr>
        </p:nvSpPr>
        <p:spPr>
          <a:xfrm>
            <a:off x="647700" y="1115792"/>
            <a:ext cx="7848600" cy="716170"/>
          </a:xfrm>
        </p:spPr>
        <p:txBody>
          <a:bodyPr/>
          <a:lstStyle>
            <a:lvl1pPr>
              <a:defRPr>
                <a:solidFill>
                  <a:schemeClr val="tx2"/>
                </a:solidFill>
              </a:defRPr>
            </a:lvl1pPr>
          </a:lstStyle>
          <a:p>
            <a:r>
              <a:rPr lang="de-DE" dirty="0"/>
              <a:t>HIER TITEL IN VERSALIEN EINFÜGEN</a:t>
            </a:r>
          </a:p>
        </p:txBody>
      </p:sp>
      <p:sp>
        <p:nvSpPr>
          <p:cNvPr id="8" name="Textplatzhalter 7">
            <a:extLst>
              <a:ext uri="{FF2B5EF4-FFF2-40B4-BE49-F238E27FC236}">
                <a16:creationId xmlns:a16="http://schemas.microsoft.com/office/drawing/2014/main" xmlns="" id="{C9C2D603-EDC7-7943-B647-E5920BDFDFCF}"/>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576812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Standard 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B2DFE88A-3502-442B-B87D-0C7EEC5D09E6}"/>
              </a:ext>
            </a:extLst>
          </p:cNvPr>
          <p:cNvSpPr>
            <a:spLocks noGrp="1"/>
          </p:cNvSpPr>
          <p:nvPr>
            <p:ph type="dt" sz="half" idx="10"/>
          </p:nvPr>
        </p:nvSpPr>
        <p:spPr/>
        <p:txBody>
          <a:bodyPr/>
          <a:lstStyle/>
          <a:p>
            <a:fld id="{2639F890-150E-9E4F-9516-9C3118D0432E}" type="datetime1">
              <a:rPr lang="de-DE" smtClean="0"/>
              <a:t>06.12.2022</a:t>
            </a:fld>
            <a:endParaRPr lang="de-DE" dirty="0"/>
          </a:p>
        </p:txBody>
      </p:sp>
      <p:sp>
        <p:nvSpPr>
          <p:cNvPr id="3" name="Fußzeilenplatzhalter 2">
            <a:extLst>
              <a:ext uri="{FF2B5EF4-FFF2-40B4-BE49-F238E27FC236}">
                <a16:creationId xmlns:a16="http://schemas.microsoft.com/office/drawing/2014/main" xmlns="" id="{3F7D4277-FB91-45EE-9FA1-945830E27E54}"/>
              </a:ext>
            </a:extLst>
          </p:cNvPr>
          <p:cNvSpPr>
            <a:spLocks noGrp="1"/>
          </p:cNvSpPr>
          <p:nvPr>
            <p:ph type="ftr" sz="quarter" idx="11"/>
          </p:nvPr>
        </p:nvSpPr>
        <p:spPr/>
        <p:txBody>
          <a:body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4" name="Foliennummernplatzhalter 3">
            <a:extLst>
              <a:ext uri="{FF2B5EF4-FFF2-40B4-BE49-F238E27FC236}">
                <a16:creationId xmlns:a16="http://schemas.microsoft.com/office/drawing/2014/main" xmlns="" id="{F9C7B419-72DD-4DC5-A02D-A01900EAF6C1}"/>
              </a:ext>
            </a:extLst>
          </p:cNvPr>
          <p:cNvSpPr>
            <a:spLocks noGrp="1"/>
          </p:cNvSpPr>
          <p:nvPr>
            <p:ph type="sldNum" sz="quarter" idx="12"/>
          </p:nvPr>
        </p:nvSpPr>
        <p:spPr/>
        <p:txBody>
          <a:bodyPr/>
          <a:lstStyle/>
          <a:p>
            <a:fld id="{B6CB3E37-E7CB-473E-98CC-EA085E8A1C4F}" type="slidenum">
              <a:rPr lang="de-DE" smtClean="0"/>
              <a:t>‹Nr.›</a:t>
            </a:fld>
            <a:endParaRPr lang="de-DE"/>
          </a:p>
        </p:txBody>
      </p:sp>
      <p:sp>
        <p:nvSpPr>
          <p:cNvPr id="6" name="Textplatzhalter 7">
            <a:extLst>
              <a:ext uri="{FF2B5EF4-FFF2-40B4-BE49-F238E27FC236}">
                <a16:creationId xmlns:a16="http://schemas.microsoft.com/office/drawing/2014/main" xmlns="" id="{838047BD-94EE-9844-84A7-C44FD9AF0BCD}"/>
              </a:ext>
            </a:extLst>
          </p:cNvPr>
          <p:cNvSpPr txBox="1">
            <a:spLocks/>
          </p:cNvSpPr>
          <p:nvPr userDrawn="1"/>
        </p:nvSpPr>
        <p:spPr>
          <a:xfrm>
            <a:off x="3919044" y="288028"/>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790577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i="0">
                <a:solidFill>
                  <a:schemeClr val="tx1">
                    <a:tint val="75000"/>
                  </a:schemeClr>
                </a:solidFill>
                <a:latin typeface="+mn-lt"/>
              </a:defRPr>
            </a:lvl1pPr>
          </a:lstStyle>
          <a:p>
            <a:fld id="{0F6504D4-5F40-7E49-BB84-ABFF6203D8FD}" type="datetime1">
              <a:rPr lang="de-DE" smtClean="0"/>
              <a:t>06.12.2022</a:t>
            </a:fld>
            <a:endParaRPr lang="de-DE" dirty="0"/>
          </a:p>
        </p:txBody>
      </p:sp>
      <p:sp>
        <p:nvSpPr>
          <p:cNvPr id="5" name="Footer Placeholder 4"/>
          <p:cNvSpPr>
            <a:spLocks noGrp="1"/>
          </p:cNvSpPr>
          <p:nvPr>
            <p:ph type="ftr" sz="quarter" idx="3"/>
          </p:nvPr>
        </p:nvSpPr>
        <p:spPr>
          <a:xfrm>
            <a:off x="2827683" y="6361598"/>
            <a:ext cx="3488634" cy="365125"/>
          </a:xfrm>
          <a:prstGeom prst="rect">
            <a:avLst/>
          </a:prstGeom>
        </p:spPr>
        <p:txBody>
          <a:bodyPr vert="horz" lIns="91440" tIns="45720" rIns="91440" bIns="45720" rtlCol="0" anchor="ctr"/>
          <a:lstStyle>
            <a:lvl1pPr algn="ctr">
              <a:defRPr sz="1000" b="1" i="0">
                <a:solidFill>
                  <a:schemeClr val="tx1">
                    <a:tint val="75000"/>
                  </a:schemeClr>
                </a:solidFill>
                <a:latin typeface="+mn-lt"/>
              </a:defRPr>
            </a:lvl1pPr>
          </a:lstStyle>
          <a:p>
            <a:r>
              <a:rPr lang="de-DE" dirty="0">
                <a:latin typeface="MiloOT-Regular" panose="02000506040000020004" pitchFamily="50" charset="0"/>
              </a:rPr>
              <a:t>International Graduate </a:t>
            </a:r>
            <a:r>
              <a:rPr lang="de-DE" dirty="0" err="1">
                <a:latin typeface="MiloOT-Regular" panose="02000506040000020004" pitchFamily="50" charset="0"/>
              </a:rPr>
              <a:t>Centre</a:t>
            </a:r>
            <a:r>
              <a:rPr lang="de-DE" dirty="0">
                <a:latin typeface="MiloOT-Regular" panose="02000506040000020004" pitchFamily="50" charset="0"/>
              </a:rPr>
              <a:t> </a:t>
            </a:r>
            <a:r>
              <a:rPr lang="de-DE" dirty="0" err="1">
                <a:latin typeface="MiloOT-Regular" panose="02000506040000020004" pitchFamily="50" charset="0"/>
              </a:rPr>
              <a:t>for</a:t>
            </a:r>
            <a:r>
              <a:rPr lang="de-DE" dirty="0">
                <a:latin typeface="MiloOT-Regular" panose="02000506040000020004" pitchFamily="50" charset="0"/>
              </a:rPr>
              <a:t> </a:t>
            </a:r>
            <a:r>
              <a:rPr lang="de-DE" dirty="0" err="1">
                <a:latin typeface="MiloOT-Regular" panose="02000506040000020004" pitchFamily="50" charset="0"/>
              </a:rPr>
              <a:t>the</a:t>
            </a:r>
            <a:r>
              <a:rPr lang="de-DE" dirty="0">
                <a:latin typeface="MiloOT-Regular" panose="02000506040000020004" pitchFamily="50" charset="0"/>
              </a:rPr>
              <a:t> Study </a:t>
            </a:r>
            <a:r>
              <a:rPr lang="de-DE" dirty="0" err="1">
                <a:latin typeface="MiloOT-Regular" panose="02000506040000020004" pitchFamily="50" charset="0"/>
              </a:rPr>
              <a:t>of</a:t>
            </a:r>
            <a:r>
              <a:rPr lang="de-DE" dirty="0">
                <a:latin typeface="MiloOT-Regular" panose="02000506040000020004" pitchFamily="50" charset="0"/>
              </a:rPr>
              <a:t> Culture (GCSC)</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1" i="0">
                <a:solidFill>
                  <a:schemeClr val="tx1">
                    <a:tint val="75000"/>
                  </a:schemeClr>
                </a:solidFill>
                <a:latin typeface="+mn-lt"/>
              </a:defRPr>
            </a:lvl1pPr>
          </a:lstStyle>
          <a:p>
            <a:fld id="{9728ACE2-1BC1-403E-B945-F9B70B2E92A7}" type="slidenum">
              <a:rPr lang="de-DE" smtClean="0"/>
              <a:pPr/>
              <a:t>‹Nr.›</a:t>
            </a:fld>
            <a:endParaRPr lang="de-DE" dirty="0"/>
          </a:p>
        </p:txBody>
      </p:sp>
      <p:sp>
        <p:nvSpPr>
          <p:cNvPr id="8" name="Title Placeholder 1">
            <a:extLst>
              <a:ext uri="{FF2B5EF4-FFF2-40B4-BE49-F238E27FC236}">
                <a16:creationId xmlns:a16="http://schemas.microsoft.com/office/drawing/2014/main" xmlns="" id="{2A9FE225-1CA0-49F8-AA81-F5B37B0981D8}"/>
              </a:ext>
            </a:extLst>
          </p:cNvPr>
          <p:cNvSpPr>
            <a:spLocks noGrp="1"/>
          </p:cNvSpPr>
          <p:nvPr>
            <p:ph type="title"/>
          </p:nvPr>
        </p:nvSpPr>
        <p:spPr>
          <a:xfrm>
            <a:off x="647700" y="5125830"/>
            <a:ext cx="7848600" cy="716170"/>
          </a:xfrm>
          <a:prstGeom prst="rect">
            <a:avLst/>
          </a:prstGeom>
        </p:spPr>
        <p:txBody>
          <a:bodyPr vert="horz" lIns="91440" tIns="45720" rIns="91440" bIns="45720" rtlCol="0" anchor="ctr">
            <a:normAutofit/>
          </a:bodyPr>
          <a:lstStyle/>
          <a:p>
            <a:r>
              <a:rPr lang="de-DE" dirty="0"/>
              <a:t>MASTERTITELFORMAT bearbeiten</a:t>
            </a:r>
            <a:endParaRPr lang="en-US" dirty="0"/>
          </a:p>
        </p:txBody>
      </p:sp>
    </p:spTree>
    <p:extLst>
      <p:ext uri="{BB962C8B-B14F-4D97-AF65-F5344CB8AC3E}">
        <p14:creationId xmlns:p14="http://schemas.microsoft.com/office/powerpoint/2010/main" val="942129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07" r:id="rId3"/>
    <p:sldLayoutId id="2147483708" r:id="rId4"/>
    <p:sldLayoutId id="2147483720" r:id="rId5"/>
    <p:sldLayoutId id="2147483721" r:id="rId6"/>
    <p:sldLayoutId id="2147483722" r:id="rId7"/>
    <p:sldLayoutId id="2147483723" r:id="rId8"/>
    <p:sldLayoutId id="2147483724" r:id="rId9"/>
    <p:sldLayoutId id="2147483689" r:id="rId10"/>
    <p:sldLayoutId id="2147483711" r:id="rId11"/>
    <p:sldLayoutId id="2147483737" r:id="rId12"/>
    <p:sldLayoutId id="2147483738" r:id="rId13"/>
    <p:sldLayoutId id="2147483739" r:id="rId14"/>
    <p:sldLayoutId id="2147483740" r:id="rId15"/>
    <p:sldLayoutId id="2147483741" r:id="rId16"/>
    <p:sldLayoutId id="2147483743" r:id="rId17"/>
  </p:sldLayoutIdLst>
  <p:hf hdr="0"/>
  <p:txStyles>
    <p:titleStyle>
      <a:lvl1pPr algn="l" defTabSz="914400" rtl="0" eaLnBrk="1" latinLnBrk="0" hangingPunct="1">
        <a:lnSpc>
          <a:spcPct val="90000"/>
        </a:lnSpc>
        <a:spcBef>
          <a:spcPct val="0"/>
        </a:spcBef>
        <a:spcAft>
          <a:spcPts val="5200"/>
        </a:spcAft>
        <a:buNone/>
        <a:defRPr sz="3600" kern="2000" spc="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orient="horz" pos="3884" userDrawn="1">
          <p15:clr>
            <a:srgbClr val="F26B43"/>
          </p15:clr>
        </p15:guide>
        <p15:guide id="3" pos="204" userDrawn="1">
          <p15:clr>
            <a:srgbClr val="F26B43"/>
          </p15:clr>
        </p15:guide>
        <p15:guide id="4" pos="5556" userDrawn="1">
          <p15:clr>
            <a:srgbClr val="F26B43"/>
          </p15:clr>
        </p15:guide>
        <p15:guide id="5" orient="horz" pos="1003" userDrawn="1">
          <p15:clr>
            <a:srgbClr val="F26B43"/>
          </p15:clr>
        </p15:guide>
        <p15:guide id="6" pos="408" userDrawn="1">
          <p15:clr>
            <a:srgbClr val="C35EA4"/>
          </p15:clr>
        </p15:guide>
        <p15:guide id="7" orient="horz" pos="3680" userDrawn="1">
          <p15:clr>
            <a:srgbClr val="F26B43"/>
          </p15:clr>
        </p15:guide>
        <p15:guide id="8" pos="53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7B279448-E159-DF46-97FD-746AFC3DF69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xmlns="" id="{A105A54D-C00C-D449-91A1-FC41F4429B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1B11C1C8-CF37-2646-AE70-EF6CE899037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C3A366-ACA6-CC4E-98A7-504F5BEB670D}" type="datetimeFigureOut">
              <a:rPr lang="de-DE" smtClean="0"/>
              <a:t>06.12.2022</a:t>
            </a:fld>
            <a:endParaRPr lang="de-DE"/>
          </a:p>
        </p:txBody>
      </p:sp>
      <p:sp>
        <p:nvSpPr>
          <p:cNvPr id="5" name="Fußzeilenplatzhalter 4">
            <a:extLst>
              <a:ext uri="{FF2B5EF4-FFF2-40B4-BE49-F238E27FC236}">
                <a16:creationId xmlns:a16="http://schemas.microsoft.com/office/drawing/2014/main" xmlns="" id="{276C67A1-67B0-3A4B-97DC-811B37754FD0}"/>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xmlns="" id="{6775D2CC-86BD-6448-8A8C-4B69DC611B5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A8D8B-1E85-3040-BB9A-4BA47784313E}" type="slidenum">
              <a:rPr lang="de-DE" smtClean="0"/>
              <a:t>‹Nr.›</a:t>
            </a:fld>
            <a:endParaRPr lang="de-DE"/>
          </a:p>
        </p:txBody>
      </p:sp>
    </p:spTree>
    <p:extLst>
      <p:ext uri="{BB962C8B-B14F-4D97-AF65-F5344CB8AC3E}">
        <p14:creationId xmlns:p14="http://schemas.microsoft.com/office/powerpoint/2010/main" val="189007795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951829525620896010001031">
            <a:extLst>
              <a:ext uri="{FF2B5EF4-FFF2-40B4-BE49-F238E27FC236}">
                <a16:creationId xmlns:a16="http://schemas.microsoft.com/office/drawing/2014/main" xmlns="" id="{9EA6D16A-0B8A-364F-88F6-4FF729390231}"/>
              </a:ext>
            </a:extLst>
          </p:cNvPr>
          <p:cNvPicPr>
            <a:picLocks noGrp="1" noChangeAspect="1" noChangeArrowheads="1"/>
          </p:cNvPicPr>
          <p:nvPr>
            <p:ph type="pic" sz="quarter" idx="13"/>
          </p:nvPr>
        </p:nvPicPr>
        <p:blipFill rotWithShape="1">
          <a:blip r:embed="rId2" cstate="print">
            <a:extLst>
              <a:ext uri="{28A0092B-C50C-407E-A947-70E740481C1C}">
                <a14:useLocalDpi xmlns:a14="http://schemas.microsoft.com/office/drawing/2010/main" val="0"/>
              </a:ext>
            </a:extLst>
          </a:blip>
          <a:srcRect t="10060" b="10060"/>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hteck 9">
            <a:extLst>
              <a:ext uri="{FF2B5EF4-FFF2-40B4-BE49-F238E27FC236}">
                <a16:creationId xmlns:a16="http://schemas.microsoft.com/office/drawing/2014/main" xmlns="" id="{EB3E6440-B960-4DAB-9597-289D911211CC}"/>
              </a:ext>
            </a:extLst>
          </p:cNvPr>
          <p:cNvSpPr/>
          <p:nvPr/>
        </p:nvSpPr>
        <p:spPr>
          <a:xfrm>
            <a:off x="0" y="4649638"/>
            <a:ext cx="8820150" cy="1527326"/>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xmlns="" id="{44C14646-09A0-42A7-91B0-1F9E4E08E3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0932" y="333376"/>
            <a:ext cx="2009218" cy="2512374"/>
          </a:xfrm>
          <a:prstGeom prst="rect">
            <a:avLst/>
          </a:prstGeom>
        </p:spPr>
      </p:pic>
      <p:sp>
        <p:nvSpPr>
          <p:cNvPr id="18" name="Titel 17">
            <a:extLst>
              <a:ext uri="{FF2B5EF4-FFF2-40B4-BE49-F238E27FC236}">
                <a16:creationId xmlns:a16="http://schemas.microsoft.com/office/drawing/2014/main" xmlns="" id="{B0613837-CD06-4F3D-98B2-FAF02CAB424B}"/>
              </a:ext>
            </a:extLst>
          </p:cNvPr>
          <p:cNvSpPr>
            <a:spLocks noGrp="1"/>
          </p:cNvSpPr>
          <p:nvPr>
            <p:ph type="title"/>
          </p:nvPr>
        </p:nvSpPr>
        <p:spPr/>
        <p:txBody>
          <a:bodyPr/>
          <a:lstStyle/>
          <a:p>
            <a:endParaRPr lang="de-DE" dirty="0"/>
          </a:p>
        </p:txBody>
      </p:sp>
    </p:spTree>
    <p:extLst>
      <p:ext uri="{BB962C8B-B14F-4D97-AF65-F5344CB8AC3E}">
        <p14:creationId xmlns:p14="http://schemas.microsoft.com/office/powerpoint/2010/main" val="288253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57B699A-EEFA-4BEC-819F-8A55C8325996}"/>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xmlns="" id="{48AAD3AC-69A2-4A8D-B0A5-3661FA1DBDDA}"/>
              </a:ext>
            </a:extLst>
          </p:cNvPr>
          <p:cNvSpPr>
            <a:spLocks noGrp="1"/>
          </p:cNvSpPr>
          <p:nvPr>
            <p:ph idx="1"/>
          </p:nvPr>
        </p:nvSpPr>
        <p:spPr>
          <a:xfrm>
            <a:off x="2505075" y="2461189"/>
            <a:ext cx="5972175" cy="3739587"/>
          </a:xfrm>
        </p:spPr>
        <p:txBody>
          <a:bodyPr>
            <a:normAutofit/>
          </a:bodyPr>
          <a:lstStyle/>
          <a:p>
            <a:r>
              <a:rPr lang="de-DE" dirty="0"/>
              <a:t>Wehmütig lief ihm eine rhetorische Frage über die Wange, dann setzte es seinen Erforschungsweg fort.</a:t>
            </a:r>
          </a:p>
          <a:p>
            <a:r>
              <a:rPr lang="de-DE" i="1" dirty="0">
                <a:solidFill>
                  <a:schemeClr val="tx2"/>
                </a:solidFill>
              </a:rPr>
              <a:t>Das </a:t>
            </a:r>
            <a:r>
              <a:rPr lang="de-DE" i="1" dirty="0" err="1">
                <a:solidFill>
                  <a:schemeClr val="tx2"/>
                </a:solidFill>
              </a:rPr>
              <a:t>Blindtextchen</a:t>
            </a:r>
            <a:r>
              <a:rPr lang="de-DE" i="1" dirty="0">
                <a:solidFill>
                  <a:schemeClr val="tx2"/>
                </a:solidFill>
              </a:rPr>
              <a:t> solle umkehren und wieder in sein eigenes, sicheres Land zurückkehren. Doch alles Gutzureden konnte es nicht überzeugen.</a:t>
            </a:r>
          </a:p>
          <a:p>
            <a:r>
              <a:rPr lang="de-DE" dirty="0"/>
              <a:t>Der große </a:t>
            </a:r>
            <a:r>
              <a:rPr lang="de-DE" dirty="0" err="1"/>
              <a:t>Oxmox</a:t>
            </a:r>
            <a:r>
              <a:rPr lang="de-DE" dirty="0"/>
              <a:t> riet ihr davon ab, da es dort wimmele von bösen Kommata, wilden Fragezeichen und hinterhältigen </a:t>
            </a:r>
            <a:r>
              <a:rPr lang="de-DE" dirty="0" err="1"/>
              <a:t>Semikoli</a:t>
            </a:r>
            <a:r>
              <a:rPr lang="de-DE" dirty="0"/>
              <a:t>, doch das </a:t>
            </a:r>
            <a:r>
              <a:rPr lang="de-DE" dirty="0" err="1"/>
              <a:t>Blindtextchen</a:t>
            </a:r>
            <a:r>
              <a:rPr lang="de-DE" dirty="0"/>
              <a:t> ließ sich nicht beirren.</a:t>
            </a:r>
          </a:p>
        </p:txBody>
      </p:sp>
      <p:sp>
        <p:nvSpPr>
          <p:cNvPr id="4" name="Datumsplatzhalter 3">
            <a:extLst>
              <a:ext uri="{FF2B5EF4-FFF2-40B4-BE49-F238E27FC236}">
                <a16:creationId xmlns:a16="http://schemas.microsoft.com/office/drawing/2014/main" xmlns="" id="{B5BB28DA-CA7F-1647-ADA4-41999FADBC4B}"/>
              </a:ext>
            </a:extLst>
          </p:cNvPr>
          <p:cNvSpPr>
            <a:spLocks noGrp="1"/>
          </p:cNvSpPr>
          <p:nvPr>
            <p:ph type="dt" sz="half" idx="10"/>
          </p:nvPr>
        </p:nvSpPr>
        <p:spPr/>
        <p:txBody>
          <a:bodyPr/>
          <a:lstStyle/>
          <a:p>
            <a:fld id="{E61E188D-B866-FC48-9F28-454E18461CD4}" type="datetime1">
              <a:rPr lang="de-DE" smtClean="0"/>
              <a:t>06.12.2022</a:t>
            </a:fld>
            <a:endParaRPr lang="de-DE" dirty="0"/>
          </a:p>
        </p:txBody>
      </p:sp>
      <p:sp>
        <p:nvSpPr>
          <p:cNvPr id="5" name="Foliennummernplatzhalter 4">
            <a:extLst>
              <a:ext uri="{FF2B5EF4-FFF2-40B4-BE49-F238E27FC236}">
                <a16:creationId xmlns:a16="http://schemas.microsoft.com/office/drawing/2014/main" xmlns="" id="{3ABCDF82-992C-5747-A0CE-F84B66848885}"/>
              </a:ext>
            </a:extLst>
          </p:cNvPr>
          <p:cNvSpPr>
            <a:spLocks noGrp="1"/>
          </p:cNvSpPr>
          <p:nvPr>
            <p:ph type="sldNum" sz="quarter" idx="12"/>
          </p:nvPr>
        </p:nvSpPr>
        <p:spPr/>
        <p:txBody>
          <a:bodyPr/>
          <a:lstStyle/>
          <a:p>
            <a:fld id="{B6CB3E37-E7CB-473E-98CC-EA085E8A1C4F}" type="slidenum">
              <a:rPr lang="de-DE" smtClean="0"/>
              <a:t>10</a:t>
            </a:fld>
            <a:endParaRPr lang="de-DE"/>
          </a:p>
        </p:txBody>
      </p:sp>
      <p:sp>
        <p:nvSpPr>
          <p:cNvPr id="6" name="Fußzeilenplatzhalter 5">
            <a:extLst>
              <a:ext uri="{FF2B5EF4-FFF2-40B4-BE49-F238E27FC236}">
                <a16:creationId xmlns:a16="http://schemas.microsoft.com/office/drawing/2014/main" xmlns="" id="{18291227-A06A-6945-A5A5-4CA6F2F074B9}"/>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134406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xmlns="" id="{DD34A6C3-EE10-42AE-8347-F6018FBB78F5}"/>
              </a:ext>
            </a:extLst>
          </p:cNvPr>
          <p:cNvSpPr>
            <a:spLocks noGrp="1"/>
          </p:cNvSpPr>
          <p:nvPr>
            <p:ph type="pic" sz="quarter" idx="13"/>
          </p:nvPr>
        </p:nvSpPr>
        <p:spPr/>
      </p:sp>
      <p:sp>
        <p:nvSpPr>
          <p:cNvPr id="4" name="Rechteck 3">
            <a:extLst>
              <a:ext uri="{FF2B5EF4-FFF2-40B4-BE49-F238E27FC236}">
                <a16:creationId xmlns:a16="http://schemas.microsoft.com/office/drawing/2014/main" xmlns="" id="{42316262-EBF1-46B4-A0C0-B6B638156111}"/>
              </a:ext>
            </a:extLst>
          </p:cNvPr>
          <p:cNvSpPr/>
          <p:nvPr/>
        </p:nvSpPr>
        <p:spPr>
          <a:xfrm>
            <a:off x="0" y="4417699"/>
            <a:ext cx="8820150" cy="1527326"/>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itel 2">
            <a:extLst>
              <a:ext uri="{FF2B5EF4-FFF2-40B4-BE49-F238E27FC236}">
                <a16:creationId xmlns:a16="http://schemas.microsoft.com/office/drawing/2014/main" xmlns="" id="{D3D82266-3C2F-431B-9493-B97390420B54}"/>
              </a:ext>
            </a:extLst>
          </p:cNvPr>
          <p:cNvSpPr>
            <a:spLocks noGrp="1"/>
          </p:cNvSpPr>
          <p:nvPr>
            <p:ph type="title"/>
          </p:nvPr>
        </p:nvSpPr>
        <p:spPr/>
        <p:txBody>
          <a:bodyPr/>
          <a:lstStyle/>
          <a:p>
            <a:endParaRPr lang="de-DE" dirty="0"/>
          </a:p>
        </p:txBody>
      </p:sp>
      <p:sp>
        <p:nvSpPr>
          <p:cNvPr id="5" name="Datumsplatzhalter 4">
            <a:extLst>
              <a:ext uri="{FF2B5EF4-FFF2-40B4-BE49-F238E27FC236}">
                <a16:creationId xmlns:a16="http://schemas.microsoft.com/office/drawing/2014/main" xmlns="" id="{E098FA67-5F18-0C47-B03B-8324E82AFC8F}"/>
              </a:ext>
            </a:extLst>
          </p:cNvPr>
          <p:cNvSpPr>
            <a:spLocks noGrp="1"/>
          </p:cNvSpPr>
          <p:nvPr>
            <p:ph type="dt" sz="half" idx="10"/>
          </p:nvPr>
        </p:nvSpPr>
        <p:spPr/>
        <p:txBody>
          <a:bodyPr/>
          <a:lstStyle/>
          <a:p>
            <a:fld id="{8E2D9002-48B0-5644-BD12-1C71846A6B9A}" type="datetime1">
              <a:rPr lang="de-DE" smtClean="0"/>
              <a:t>06.12.2022</a:t>
            </a:fld>
            <a:endParaRPr lang="de-DE" dirty="0"/>
          </a:p>
        </p:txBody>
      </p:sp>
      <p:sp>
        <p:nvSpPr>
          <p:cNvPr id="6" name="Foliennummernplatzhalter 5">
            <a:extLst>
              <a:ext uri="{FF2B5EF4-FFF2-40B4-BE49-F238E27FC236}">
                <a16:creationId xmlns:a16="http://schemas.microsoft.com/office/drawing/2014/main" xmlns="" id="{87BBB129-0BD2-CE4B-BBDE-62F3BD6615E3}"/>
              </a:ext>
            </a:extLst>
          </p:cNvPr>
          <p:cNvSpPr>
            <a:spLocks noGrp="1"/>
          </p:cNvSpPr>
          <p:nvPr>
            <p:ph type="sldNum" sz="quarter" idx="12"/>
          </p:nvPr>
        </p:nvSpPr>
        <p:spPr/>
        <p:txBody>
          <a:bodyPr/>
          <a:lstStyle/>
          <a:p>
            <a:fld id="{9728ACE2-1BC1-403E-B945-F9B70B2E92A7}" type="slidenum">
              <a:rPr lang="de-DE" smtClean="0"/>
              <a:t>11</a:t>
            </a:fld>
            <a:endParaRPr lang="de-DE" dirty="0"/>
          </a:p>
        </p:txBody>
      </p:sp>
      <p:sp>
        <p:nvSpPr>
          <p:cNvPr id="7" name="Fußzeilenplatzhalter 6">
            <a:extLst>
              <a:ext uri="{FF2B5EF4-FFF2-40B4-BE49-F238E27FC236}">
                <a16:creationId xmlns:a16="http://schemas.microsoft.com/office/drawing/2014/main" xmlns="" id="{1171774E-5724-9C4B-AD15-74737DECD1E4}"/>
              </a:ext>
            </a:extLst>
          </p:cNvPr>
          <p:cNvSpPr>
            <a:spLocks noGrp="1"/>
          </p:cNvSpPr>
          <p:nvPr>
            <p:ph type="ftr" sz="quarter" idx="11"/>
          </p:nvPr>
        </p:nvSpPr>
        <p:spPr/>
        <p:txBody>
          <a:bodyPr/>
          <a:lstStyle/>
          <a:p>
            <a:endParaRPr lang="de-DE" dirty="0"/>
          </a:p>
        </p:txBody>
      </p:sp>
    </p:spTree>
    <p:extLst>
      <p:ext uri="{BB962C8B-B14F-4D97-AF65-F5344CB8AC3E}">
        <p14:creationId xmlns:p14="http://schemas.microsoft.com/office/powerpoint/2010/main" val="43811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xmlns="" id="{531DB2E5-B8A2-BE44-ADD9-B72263BD676E}"/>
              </a:ext>
            </a:extLst>
          </p:cNvPr>
          <p:cNvSpPr>
            <a:spLocks noGrp="1"/>
          </p:cNvSpPr>
          <p:nvPr>
            <p:ph type="body" idx="1"/>
          </p:nvPr>
        </p:nvSpPr>
        <p:spPr/>
        <p:txBody>
          <a:bodyPr/>
          <a:lstStyle/>
          <a:p>
            <a:endParaRPr lang="de-DE" dirty="0"/>
          </a:p>
        </p:txBody>
      </p:sp>
      <p:sp>
        <p:nvSpPr>
          <p:cNvPr id="11" name="Textplatzhalter 10">
            <a:extLst>
              <a:ext uri="{FF2B5EF4-FFF2-40B4-BE49-F238E27FC236}">
                <a16:creationId xmlns:a16="http://schemas.microsoft.com/office/drawing/2014/main" xmlns="" id="{08B5395E-7533-6F47-BDD6-47293D84CCCC}"/>
              </a:ext>
            </a:extLst>
          </p:cNvPr>
          <p:cNvSpPr>
            <a:spLocks noGrp="1"/>
          </p:cNvSpPr>
          <p:nvPr>
            <p:ph type="body" sz="quarter" idx="3"/>
          </p:nvPr>
        </p:nvSpPr>
        <p:spPr/>
        <p:txBody>
          <a:bodyPr/>
          <a:lstStyle/>
          <a:p>
            <a:endParaRPr lang="de-DE" dirty="0"/>
          </a:p>
        </p:txBody>
      </p:sp>
      <p:sp>
        <p:nvSpPr>
          <p:cNvPr id="8" name="Datumsplatzhalter 7">
            <a:extLst>
              <a:ext uri="{FF2B5EF4-FFF2-40B4-BE49-F238E27FC236}">
                <a16:creationId xmlns:a16="http://schemas.microsoft.com/office/drawing/2014/main" xmlns="" id="{97145A6D-2505-C142-9197-C1B0A2E8DF83}"/>
              </a:ext>
            </a:extLst>
          </p:cNvPr>
          <p:cNvSpPr>
            <a:spLocks noGrp="1"/>
          </p:cNvSpPr>
          <p:nvPr>
            <p:ph type="dt" sz="half" idx="10"/>
          </p:nvPr>
        </p:nvSpPr>
        <p:spPr/>
        <p:txBody>
          <a:bodyPr/>
          <a:lstStyle/>
          <a:p>
            <a:fld id="{B3092FA7-8209-D14A-8935-BF220E839797}" type="datetime1">
              <a:rPr lang="de-DE" smtClean="0"/>
              <a:t>06.12.2022</a:t>
            </a:fld>
            <a:endParaRPr lang="de-DE" dirty="0"/>
          </a:p>
        </p:txBody>
      </p:sp>
      <p:sp>
        <p:nvSpPr>
          <p:cNvPr id="9" name="Foliennummernplatzhalter 8">
            <a:extLst>
              <a:ext uri="{FF2B5EF4-FFF2-40B4-BE49-F238E27FC236}">
                <a16:creationId xmlns:a16="http://schemas.microsoft.com/office/drawing/2014/main" xmlns="" id="{71E3BC5C-F021-A941-A396-6C671FFA6281}"/>
              </a:ext>
            </a:extLst>
          </p:cNvPr>
          <p:cNvSpPr>
            <a:spLocks noGrp="1"/>
          </p:cNvSpPr>
          <p:nvPr>
            <p:ph type="sldNum" sz="quarter" idx="12"/>
          </p:nvPr>
        </p:nvSpPr>
        <p:spPr/>
        <p:txBody>
          <a:bodyPr/>
          <a:lstStyle/>
          <a:p>
            <a:fld id="{B6CB3E37-E7CB-473E-98CC-EA085E8A1C4F}" type="slidenum">
              <a:rPr lang="de-DE" smtClean="0"/>
              <a:t>12</a:t>
            </a:fld>
            <a:endParaRPr lang="de-DE"/>
          </a:p>
        </p:txBody>
      </p:sp>
      <p:sp>
        <p:nvSpPr>
          <p:cNvPr id="12" name="Bildplatzhalter 11">
            <a:extLst>
              <a:ext uri="{FF2B5EF4-FFF2-40B4-BE49-F238E27FC236}">
                <a16:creationId xmlns:a16="http://schemas.microsoft.com/office/drawing/2014/main" xmlns="" id="{3F5B69BE-3F7F-C54F-97EF-7B72AC27A191}"/>
              </a:ext>
            </a:extLst>
          </p:cNvPr>
          <p:cNvSpPr>
            <a:spLocks noGrp="1"/>
          </p:cNvSpPr>
          <p:nvPr>
            <p:ph type="pic" sz="quarter" idx="13"/>
          </p:nvPr>
        </p:nvSpPr>
        <p:spPr/>
      </p:sp>
      <p:sp>
        <p:nvSpPr>
          <p:cNvPr id="13" name="Bildplatzhalter 12">
            <a:extLst>
              <a:ext uri="{FF2B5EF4-FFF2-40B4-BE49-F238E27FC236}">
                <a16:creationId xmlns:a16="http://schemas.microsoft.com/office/drawing/2014/main" xmlns="" id="{10AD5A12-6F49-514F-9EAB-1BA5A798443A}"/>
              </a:ext>
            </a:extLst>
          </p:cNvPr>
          <p:cNvSpPr>
            <a:spLocks noGrp="1"/>
          </p:cNvSpPr>
          <p:nvPr>
            <p:ph type="pic" sz="quarter" idx="14"/>
          </p:nvPr>
        </p:nvSpPr>
        <p:spPr/>
      </p:sp>
      <p:sp>
        <p:nvSpPr>
          <p:cNvPr id="14" name="Textplatzhalter 13">
            <a:extLst>
              <a:ext uri="{FF2B5EF4-FFF2-40B4-BE49-F238E27FC236}">
                <a16:creationId xmlns:a16="http://schemas.microsoft.com/office/drawing/2014/main" xmlns="" id="{09DD3FF6-1079-9444-BEF5-2C212A9E0469}"/>
              </a:ext>
            </a:extLst>
          </p:cNvPr>
          <p:cNvSpPr>
            <a:spLocks noGrp="1"/>
          </p:cNvSpPr>
          <p:nvPr>
            <p:ph type="body" idx="15"/>
          </p:nvPr>
        </p:nvSpPr>
        <p:spPr/>
        <p:txBody>
          <a:bodyPr/>
          <a:lstStyle/>
          <a:p>
            <a:endParaRPr lang="de-DE" dirty="0"/>
          </a:p>
        </p:txBody>
      </p:sp>
      <p:sp>
        <p:nvSpPr>
          <p:cNvPr id="15" name="Textplatzhalter 14">
            <a:extLst>
              <a:ext uri="{FF2B5EF4-FFF2-40B4-BE49-F238E27FC236}">
                <a16:creationId xmlns:a16="http://schemas.microsoft.com/office/drawing/2014/main" xmlns="" id="{52A9E695-9494-EC4A-815D-6A411C0139ED}"/>
              </a:ext>
            </a:extLst>
          </p:cNvPr>
          <p:cNvSpPr>
            <a:spLocks noGrp="1"/>
          </p:cNvSpPr>
          <p:nvPr>
            <p:ph type="body" sz="quarter" idx="16"/>
          </p:nvPr>
        </p:nvSpPr>
        <p:spPr/>
        <p:txBody>
          <a:bodyPr/>
          <a:lstStyle/>
          <a:p>
            <a:endParaRPr lang="de-DE" dirty="0"/>
          </a:p>
        </p:txBody>
      </p:sp>
      <p:sp>
        <p:nvSpPr>
          <p:cNvPr id="2" name="Fußzeilenplatzhalter 1">
            <a:extLst>
              <a:ext uri="{FF2B5EF4-FFF2-40B4-BE49-F238E27FC236}">
                <a16:creationId xmlns:a16="http://schemas.microsoft.com/office/drawing/2014/main" xmlns="" id="{31B39E96-80A5-F64F-9EFF-29179E52A4E9}"/>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037178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951829525620896010001031">
            <a:extLst>
              <a:ext uri="{FF2B5EF4-FFF2-40B4-BE49-F238E27FC236}">
                <a16:creationId xmlns:a16="http://schemas.microsoft.com/office/drawing/2014/main" xmlns="" id="{5F858723-13D9-9543-93EF-5BD94AA0289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060" b="10060"/>
          <a:stretch/>
        </p:blipFill>
        <p:spPr bwMode="auto">
          <a:xfrm>
            <a:off x="647700" y="1598556"/>
            <a:ext cx="8496300" cy="5259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platzhalter 1">
            <a:extLst>
              <a:ext uri="{FF2B5EF4-FFF2-40B4-BE49-F238E27FC236}">
                <a16:creationId xmlns:a16="http://schemas.microsoft.com/office/drawing/2014/main" xmlns="" id="{427BA386-6826-4446-A1A7-B3A465EDA041}"/>
              </a:ext>
            </a:extLst>
          </p:cNvPr>
          <p:cNvSpPr>
            <a:spLocks noGrp="1"/>
          </p:cNvSpPr>
          <p:nvPr>
            <p:ph type="body" sz="quarter" idx="14"/>
          </p:nvPr>
        </p:nvSpPr>
        <p:spPr/>
        <p:txBody>
          <a:bodyPr/>
          <a:lstStyle/>
          <a:p>
            <a:endParaRPr lang="de-DE" dirty="0"/>
          </a:p>
        </p:txBody>
      </p:sp>
      <p:sp>
        <p:nvSpPr>
          <p:cNvPr id="3" name="Datumsplatzhalter 2">
            <a:extLst>
              <a:ext uri="{FF2B5EF4-FFF2-40B4-BE49-F238E27FC236}">
                <a16:creationId xmlns:a16="http://schemas.microsoft.com/office/drawing/2014/main" xmlns="" id="{D81270C0-CA68-8542-9D4D-3D4534D5CEDE}"/>
              </a:ext>
            </a:extLst>
          </p:cNvPr>
          <p:cNvSpPr>
            <a:spLocks noGrp="1"/>
          </p:cNvSpPr>
          <p:nvPr>
            <p:ph type="dt" sz="half" idx="10"/>
          </p:nvPr>
        </p:nvSpPr>
        <p:spPr/>
        <p:txBody>
          <a:bodyPr/>
          <a:lstStyle/>
          <a:p>
            <a:fld id="{6996B5EE-E4E1-9543-8D42-9B32CD94F278}" type="datetime1">
              <a:rPr lang="de-DE" smtClean="0"/>
              <a:t>06.12.2022</a:t>
            </a:fld>
            <a:endParaRPr lang="de-DE"/>
          </a:p>
        </p:txBody>
      </p:sp>
      <p:sp>
        <p:nvSpPr>
          <p:cNvPr id="4" name="Foliennummernplatzhalter 3">
            <a:extLst>
              <a:ext uri="{FF2B5EF4-FFF2-40B4-BE49-F238E27FC236}">
                <a16:creationId xmlns:a16="http://schemas.microsoft.com/office/drawing/2014/main" xmlns="" id="{373647E3-76BA-584F-99AF-FB5EC34B2D17}"/>
              </a:ext>
            </a:extLst>
          </p:cNvPr>
          <p:cNvSpPr>
            <a:spLocks noGrp="1"/>
          </p:cNvSpPr>
          <p:nvPr>
            <p:ph type="sldNum" sz="quarter" idx="12"/>
          </p:nvPr>
        </p:nvSpPr>
        <p:spPr/>
        <p:txBody>
          <a:bodyPr/>
          <a:lstStyle/>
          <a:p>
            <a:fld id="{9728ACE2-1BC1-403E-B945-F9B70B2E92A7}" type="slidenum">
              <a:rPr lang="de-DE" smtClean="0"/>
              <a:t>13</a:t>
            </a:fld>
            <a:endParaRPr lang="de-DE"/>
          </a:p>
        </p:txBody>
      </p:sp>
      <p:sp>
        <p:nvSpPr>
          <p:cNvPr id="5" name="Fußzeilenplatzhalter 4">
            <a:extLst>
              <a:ext uri="{FF2B5EF4-FFF2-40B4-BE49-F238E27FC236}">
                <a16:creationId xmlns:a16="http://schemas.microsoft.com/office/drawing/2014/main" xmlns="" id="{05D679CA-BBA5-2342-9A88-AD3F1275BCBC}"/>
              </a:ext>
            </a:extLst>
          </p:cNvPr>
          <p:cNvSpPr>
            <a:spLocks noGrp="1"/>
          </p:cNvSpPr>
          <p:nvPr>
            <p:ph type="ftr" sz="quarter" idx="11"/>
          </p:nvPr>
        </p:nvSpPr>
        <p:spPr/>
        <p:txBody>
          <a:bodyPr/>
          <a:lstStyle/>
          <a:p>
            <a:endParaRPr lang="de-DE" dirty="0"/>
          </a:p>
        </p:txBody>
      </p:sp>
    </p:spTree>
    <p:extLst>
      <p:ext uri="{BB962C8B-B14F-4D97-AF65-F5344CB8AC3E}">
        <p14:creationId xmlns:p14="http://schemas.microsoft.com/office/powerpoint/2010/main" val="153484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951829525620896010001031">
            <a:extLst>
              <a:ext uri="{FF2B5EF4-FFF2-40B4-BE49-F238E27FC236}">
                <a16:creationId xmlns:a16="http://schemas.microsoft.com/office/drawing/2014/main" xmlns="" id="{A96FEC6D-6989-C044-8C91-A627E51D1E25}"/>
              </a:ext>
            </a:extLst>
          </p:cNvPr>
          <p:cNvPicPr>
            <a:picLocks noGrp="1" noChangeAspect="1" noChangeArrowheads="1"/>
          </p:cNvPicPr>
          <p:nvPr>
            <p:ph type="pic" sz="quarter" idx="13"/>
          </p:nvPr>
        </p:nvPicPr>
        <p:blipFill rotWithShape="1">
          <a:blip r:embed="rId2" cstate="print">
            <a:extLst>
              <a:ext uri="{28A0092B-C50C-407E-A947-70E740481C1C}">
                <a14:useLocalDpi xmlns:a14="http://schemas.microsoft.com/office/drawing/2010/main" val="0"/>
              </a:ext>
            </a:extLst>
          </a:blip>
          <a:srcRect t="10060" b="10060"/>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xmlns="" id="{A314C268-9EC1-417D-9574-4E22826CB3EE}"/>
              </a:ext>
            </a:extLst>
          </p:cNvPr>
          <p:cNvSpPr/>
          <p:nvPr/>
        </p:nvSpPr>
        <p:spPr>
          <a:xfrm>
            <a:off x="0" y="4227443"/>
            <a:ext cx="8820150" cy="1949521"/>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1">
            <a:extLst>
              <a:ext uri="{FF2B5EF4-FFF2-40B4-BE49-F238E27FC236}">
                <a16:creationId xmlns:a16="http://schemas.microsoft.com/office/drawing/2014/main" xmlns="" id="{7039ADE7-13FC-4A4A-A0D5-448EA70D3A81}"/>
              </a:ext>
            </a:extLst>
          </p:cNvPr>
          <p:cNvSpPr>
            <a:spLocks noGrp="1"/>
          </p:cNvSpPr>
          <p:nvPr>
            <p:ph type="subTitle" idx="1"/>
          </p:nvPr>
        </p:nvSpPr>
        <p:spPr/>
        <p:txBody>
          <a:bodyPr/>
          <a:lstStyle/>
          <a:p>
            <a:endParaRPr lang="de-DE" dirty="0"/>
          </a:p>
        </p:txBody>
      </p:sp>
      <p:sp>
        <p:nvSpPr>
          <p:cNvPr id="3" name="Titel 2">
            <a:extLst>
              <a:ext uri="{FF2B5EF4-FFF2-40B4-BE49-F238E27FC236}">
                <a16:creationId xmlns:a16="http://schemas.microsoft.com/office/drawing/2014/main" xmlns="" id="{A683CDF9-FC3F-4889-8517-A41D78C555CA}"/>
              </a:ext>
            </a:extLst>
          </p:cNvPr>
          <p:cNvSpPr>
            <a:spLocks noGrp="1"/>
          </p:cNvSpPr>
          <p:nvPr>
            <p:ph type="title"/>
          </p:nvPr>
        </p:nvSpPr>
        <p:spPr/>
        <p:txBody>
          <a:bodyPr/>
          <a:lstStyle/>
          <a:p>
            <a:endParaRPr lang="de-DE" dirty="0"/>
          </a:p>
        </p:txBody>
      </p:sp>
      <p:sp>
        <p:nvSpPr>
          <p:cNvPr id="6" name="Datumsplatzhalter 5">
            <a:extLst>
              <a:ext uri="{FF2B5EF4-FFF2-40B4-BE49-F238E27FC236}">
                <a16:creationId xmlns:a16="http://schemas.microsoft.com/office/drawing/2014/main" xmlns="" id="{B4BBCAC0-4194-C34E-8842-19C199228669}"/>
              </a:ext>
            </a:extLst>
          </p:cNvPr>
          <p:cNvSpPr>
            <a:spLocks noGrp="1"/>
          </p:cNvSpPr>
          <p:nvPr>
            <p:ph type="dt" sz="half" idx="10"/>
          </p:nvPr>
        </p:nvSpPr>
        <p:spPr/>
        <p:txBody>
          <a:bodyPr/>
          <a:lstStyle/>
          <a:p>
            <a:fld id="{78C7E92C-6FCE-0146-B54A-649BC792B296}" type="datetime1">
              <a:rPr lang="de-DE" smtClean="0"/>
              <a:t>06.12.2022</a:t>
            </a:fld>
            <a:endParaRPr lang="de-DE" dirty="0"/>
          </a:p>
        </p:txBody>
      </p:sp>
      <p:sp>
        <p:nvSpPr>
          <p:cNvPr id="7" name="Foliennummernplatzhalter 6">
            <a:extLst>
              <a:ext uri="{FF2B5EF4-FFF2-40B4-BE49-F238E27FC236}">
                <a16:creationId xmlns:a16="http://schemas.microsoft.com/office/drawing/2014/main" xmlns="" id="{38ED174C-3D3A-AE4F-9A88-8514F2544A16}"/>
              </a:ext>
            </a:extLst>
          </p:cNvPr>
          <p:cNvSpPr>
            <a:spLocks noGrp="1"/>
          </p:cNvSpPr>
          <p:nvPr>
            <p:ph type="sldNum" sz="quarter" idx="12"/>
          </p:nvPr>
        </p:nvSpPr>
        <p:spPr/>
        <p:txBody>
          <a:bodyPr/>
          <a:lstStyle/>
          <a:p>
            <a:fld id="{9728ACE2-1BC1-403E-B945-F9B70B2E92A7}" type="slidenum">
              <a:rPr lang="de-DE" smtClean="0"/>
              <a:t>2</a:t>
            </a:fld>
            <a:endParaRPr lang="de-DE" dirty="0"/>
          </a:p>
        </p:txBody>
      </p:sp>
      <p:sp>
        <p:nvSpPr>
          <p:cNvPr id="8" name="Fußzeilenplatzhalter 7">
            <a:extLst>
              <a:ext uri="{FF2B5EF4-FFF2-40B4-BE49-F238E27FC236}">
                <a16:creationId xmlns:a16="http://schemas.microsoft.com/office/drawing/2014/main" xmlns="" id="{1E65E994-020B-D341-BFD1-BCB8987660D4}"/>
              </a:ext>
            </a:extLst>
          </p:cNvPr>
          <p:cNvSpPr>
            <a:spLocks noGrp="1"/>
          </p:cNvSpPr>
          <p:nvPr>
            <p:ph type="ftr" sz="quarter" idx="11"/>
          </p:nvPr>
        </p:nvSpPr>
        <p:spPr/>
        <p:txBody>
          <a:bodyPr/>
          <a:lstStyle/>
          <a:p>
            <a:endParaRPr lang="de-DE" dirty="0"/>
          </a:p>
        </p:txBody>
      </p:sp>
      <p:pic>
        <p:nvPicPr>
          <p:cNvPr id="9" name="Grafik 8">
            <a:extLst>
              <a:ext uri="{FF2B5EF4-FFF2-40B4-BE49-F238E27FC236}">
                <a16:creationId xmlns:a16="http://schemas.microsoft.com/office/drawing/2014/main" xmlns="" id="{FF916101-804B-7C4E-9624-5E2FAA540D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0932" y="333376"/>
            <a:ext cx="2009218" cy="2512374"/>
          </a:xfrm>
          <a:prstGeom prst="rect">
            <a:avLst/>
          </a:prstGeom>
        </p:spPr>
      </p:pic>
    </p:spTree>
    <p:extLst>
      <p:ext uri="{BB962C8B-B14F-4D97-AF65-F5344CB8AC3E}">
        <p14:creationId xmlns:p14="http://schemas.microsoft.com/office/powerpoint/2010/main" val="1937044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xmlns="" id="{1060C9A5-54D4-4EFF-BBD6-53BEC5452931}"/>
              </a:ext>
            </a:extLst>
          </p:cNvPr>
          <p:cNvSpPr/>
          <p:nvPr/>
        </p:nvSpPr>
        <p:spPr>
          <a:xfrm>
            <a:off x="0" y="4649638"/>
            <a:ext cx="8820150" cy="1527326"/>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2">
            <a:extLst>
              <a:ext uri="{FF2B5EF4-FFF2-40B4-BE49-F238E27FC236}">
                <a16:creationId xmlns:a16="http://schemas.microsoft.com/office/drawing/2014/main" xmlns="" id="{DA3F2C6E-6EF5-A440-B571-249554240479}"/>
              </a:ext>
            </a:extLst>
          </p:cNvPr>
          <p:cNvSpPr>
            <a:spLocks noGrp="1"/>
          </p:cNvSpPr>
          <p:nvPr>
            <p:ph type="dt" sz="half" idx="10"/>
          </p:nvPr>
        </p:nvSpPr>
        <p:spPr/>
        <p:txBody>
          <a:bodyPr/>
          <a:lstStyle/>
          <a:p>
            <a:fld id="{9876B478-9225-B243-B2F6-EDCBFA41E4E0}" type="datetime1">
              <a:rPr lang="de-DE" smtClean="0"/>
              <a:t>06.12.2022</a:t>
            </a:fld>
            <a:endParaRPr lang="de-DE"/>
          </a:p>
        </p:txBody>
      </p:sp>
      <p:sp>
        <p:nvSpPr>
          <p:cNvPr id="6" name="Fußzeilenplatzhalter 5">
            <a:extLst>
              <a:ext uri="{FF2B5EF4-FFF2-40B4-BE49-F238E27FC236}">
                <a16:creationId xmlns:a16="http://schemas.microsoft.com/office/drawing/2014/main" xmlns="" id="{3690EB2C-05C1-C64F-8444-2A052A6E0B00}"/>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xmlns="" id="{8099DA3F-9565-E142-912B-4FD61E519F90}"/>
              </a:ext>
            </a:extLst>
          </p:cNvPr>
          <p:cNvSpPr>
            <a:spLocks noGrp="1"/>
          </p:cNvSpPr>
          <p:nvPr>
            <p:ph type="sldNum" sz="quarter" idx="12"/>
          </p:nvPr>
        </p:nvSpPr>
        <p:spPr/>
        <p:txBody>
          <a:bodyPr/>
          <a:lstStyle/>
          <a:p>
            <a:fld id="{9728ACE2-1BC1-403E-B945-F9B70B2E92A7}" type="slidenum">
              <a:rPr lang="de-DE" smtClean="0"/>
              <a:t>3</a:t>
            </a:fld>
            <a:endParaRPr lang="de-DE"/>
          </a:p>
        </p:txBody>
      </p:sp>
      <p:sp>
        <p:nvSpPr>
          <p:cNvPr id="7" name="Titel 6">
            <a:extLst>
              <a:ext uri="{FF2B5EF4-FFF2-40B4-BE49-F238E27FC236}">
                <a16:creationId xmlns:a16="http://schemas.microsoft.com/office/drawing/2014/main" xmlns="" id="{C89DB465-1FF2-8345-BD11-721FD7A72E89}"/>
              </a:ext>
            </a:extLst>
          </p:cNvPr>
          <p:cNvSpPr>
            <a:spLocks noGrp="1"/>
          </p:cNvSpPr>
          <p:nvPr>
            <p:ph type="title"/>
          </p:nvPr>
        </p:nvSpPr>
        <p:spPr/>
        <p:txBody>
          <a:bodyPr/>
          <a:lstStyle/>
          <a:p>
            <a:endParaRPr lang="de-DE"/>
          </a:p>
        </p:txBody>
      </p:sp>
      <p:sp>
        <p:nvSpPr>
          <p:cNvPr id="8" name="Bildplatzhalter 7">
            <a:extLst>
              <a:ext uri="{FF2B5EF4-FFF2-40B4-BE49-F238E27FC236}">
                <a16:creationId xmlns:a16="http://schemas.microsoft.com/office/drawing/2014/main" xmlns="" id="{A702A097-9854-CD4D-B12C-4430E62EC751}"/>
              </a:ext>
            </a:extLst>
          </p:cNvPr>
          <p:cNvSpPr>
            <a:spLocks noGrp="1"/>
          </p:cNvSpPr>
          <p:nvPr>
            <p:ph type="pic" sz="quarter" idx="13"/>
          </p:nvPr>
        </p:nvSpPr>
        <p:spPr/>
      </p:sp>
    </p:spTree>
    <p:extLst>
      <p:ext uri="{BB962C8B-B14F-4D97-AF65-F5344CB8AC3E}">
        <p14:creationId xmlns:p14="http://schemas.microsoft.com/office/powerpoint/2010/main" val="247774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E4010917-5951-ED4B-85EC-E36533116776}"/>
              </a:ext>
            </a:extLst>
          </p:cNvPr>
          <p:cNvSpPr>
            <a:spLocks noGrp="1"/>
          </p:cNvSpPr>
          <p:nvPr>
            <p:ph type="dt" sz="half" idx="10"/>
          </p:nvPr>
        </p:nvSpPr>
        <p:spPr/>
        <p:txBody>
          <a:bodyPr/>
          <a:lstStyle/>
          <a:p>
            <a:fld id="{10551746-85F4-5D4F-A0AD-926201417D14}" type="datetime1">
              <a:rPr lang="de-DE" smtClean="0"/>
              <a:t>06.12.2022</a:t>
            </a:fld>
            <a:endParaRPr lang="de-DE" dirty="0"/>
          </a:p>
        </p:txBody>
      </p:sp>
      <p:sp>
        <p:nvSpPr>
          <p:cNvPr id="5" name="Fußzeilenplatzhalter 4">
            <a:extLst>
              <a:ext uri="{FF2B5EF4-FFF2-40B4-BE49-F238E27FC236}">
                <a16:creationId xmlns:a16="http://schemas.microsoft.com/office/drawing/2014/main" xmlns="" id="{DF86C468-B847-1A4D-8140-BC08E1761095}"/>
              </a:ext>
            </a:extLst>
          </p:cNvPr>
          <p:cNvSpPr>
            <a:spLocks noGrp="1"/>
          </p:cNvSpPr>
          <p:nvPr>
            <p:ph type="ftr" sz="quarter" idx="11"/>
          </p:nvPr>
        </p:nvSpPr>
        <p:spPr/>
        <p:txBody>
          <a:bodyPr/>
          <a:lstStyle/>
          <a:p>
            <a:endParaRPr lang="de-DE" dirty="0"/>
          </a:p>
        </p:txBody>
      </p:sp>
      <p:sp>
        <p:nvSpPr>
          <p:cNvPr id="3" name="Foliennummernplatzhalter 2">
            <a:extLst>
              <a:ext uri="{FF2B5EF4-FFF2-40B4-BE49-F238E27FC236}">
                <a16:creationId xmlns:a16="http://schemas.microsoft.com/office/drawing/2014/main" xmlns="" id="{458793A8-2D42-DA4A-8049-4C3B03F07834}"/>
              </a:ext>
            </a:extLst>
          </p:cNvPr>
          <p:cNvSpPr>
            <a:spLocks noGrp="1"/>
          </p:cNvSpPr>
          <p:nvPr>
            <p:ph type="sldNum" sz="quarter" idx="12"/>
          </p:nvPr>
        </p:nvSpPr>
        <p:spPr/>
        <p:txBody>
          <a:bodyPr/>
          <a:lstStyle/>
          <a:p>
            <a:fld id="{9728ACE2-1BC1-403E-B945-F9B70B2E92A7}" type="slidenum">
              <a:rPr lang="de-DE" smtClean="0"/>
              <a:t>4</a:t>
            </a:fld>
            <a:endParaRPr lang="de-DE"/>
          </a:p>
        </p:txBody>
      </p:sp>
      <p:sp>
        <p:nvSpPr>
          <p:cNvPr id="6" name="Titel 5">
            <a:extLst>
              <a:ext uri="{FF2B5EF4-FFF2-40B4-BE49-F238E27FC236}">
                <a16:creationId xmlns:a16="http://schemas.microsoft.com/office/drawing/2014/main" xmlns="" id="{13BD78E4-A523-7B4A-8924-658762F48267}"/>
              </a:ext>
            </a:extLst>
          </p:cNvPr>
          <p:cNvSpPr>
            <a:spLocks noGrp="1"/>
          </p:cNvSpPr>
          <p:nvPr>
            <p:ph type="title"/>
          </p:nvPr>
        </p:nvSpPr>
        <p:spPr/>
        <p:txBody>
          <a:bodyPr/>
          <a:lstStyle/>
          <a:p>
            <a:endParaRPr lang="de-DE"/>
          </a:p>
        </p:txBody>
      </p:sp>
      <p:sp>
        <p:nvSpPr>
          <p:cNvPr id="7" name="Bildplatzhalter 6">
            <a:extLst>
              <a:ext uri="{FF2B5EF4-FFF2-40B4-BE49-F238E27FC236}">
                <a16:creationId xmlns:a16="http://schemas.microsoft.com/office/drawing/2014/main" xmlns="" id="{C5FD7965-5A8C-2D44-B105-23A0926135A1}"/>
              </a:ext>
            </a:extLst>
          </p:cNvPr>
          <p:cNvSpPr>
            <a:spLocks noGrp="1"/>
          </p:cNvSpPr>
          <p:nvPr>
            <p:ph type="pic" sz="quarter" idx="13"/>
          </p:nvPr>
        </p:nvSpPr>
        <p:spPr/>
      </p:sp>
    </p:spTree>
    <p:extLst>
      <p:ext uri="{BB962C8B-B14F-4D97-AF65-F5344CB8AC3E}">
        <p14:creationId xmlns:p14="http://schemas.microsoft.com/office/powerpoint/2010/main" val="259733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xmlns="" id="{A942B12A-AFEB-4040-A929-48F958F915E0}"/>
              </a:ext>
            </a:extLst>
          </p:cNvPr>
          <p:cNvSpPr>
            <a:spLocks noGrp="1"/>
          </p:cNvSpPr>
          <p:nvPr>
            <p:ph idx="13"/>
          </p:nvPr>
        </p:nvSpPr>
        <p:spPr/>
        <p:txBody>
          <a:bodyPr/>
          <a:lstStyle/>
          <a:p>
            <a:pPr defTabSz="2597150"/>
            <a:r>
              <a:rPr lang="de-DE" dirty="0"/>
              <a:t>Leben </a:t>
            </a:r>
            <a:r>
              <a:rPr lang="de-DE" dirty="0">
                <a:solidFill>
                  <a:schemeClr val="tx2"/>
                </a:solidFill>
              </a:rPr>
              <a:t>A</a:t>
            </a:r>
            <a:r>
              <a:rPr lang="de-DE" dirty="0"/>
              <a:t> ist enttäuschend</a:t>
            </a:r>
          </a:p>
          <a:p>
            <a:pPr defTabSz="2597150"/>
            <a:r>
              <a:rPr lang="de-DE" dirty="0"/>
              <a:t>Leben </a:t>
            </a:r>
            <a:r>
              <a:rPr lang="de-DE" dirty="0">
                <a:solidFill>
                  <a:schemeClr val="tx2"/>
                </a:solidFill>
              </a:rPr>
              <a:t>B</a:t>
            </a:r>
            <a:r>
              <a:rPr lang="de-DE" dirty="0"/>
              <a:t> bringt Emotionen</a:t>
            </a:r>
          </a:p>
          <a:p>
            <a:pPr defTabSz="2597150"/>
            <a:r>
              <a:rPr lang="de-DE" dirty="0"/>
              <a:t>Leben </a:t>
            </a:r>
            <a:r>
              <a:rPr lang="de-DE" dirty="0">
                <a:solidFill>
                  <a:schemeClr val="tx2"/>
                </a:solidFill>
              </a:rPr>
              <a:t>C</a:t>
            </a:r>
            <a:r>
              <a:rPr lang="de-DE" dirty="0"/>
              <a:t> ist keine Option</a:t>
            </a:r>
          </a:p>
        </p:txBody>
      </p:sp>
      <p:sp>
        <p:nvSpPr>
          <p:cNvPr id="2" name="Titel 1">
            <a:extLst>
              <a:ext uri="{FF2B5EF4-FFF2-40B4-BE49-F238E27FC236}">
                <a16:creationId xmlns:a16="http://schemas.microsoft.com/office/drawing/2014/main" xmlns="" id="{06A58DE1-F267-4A82-8870-C86FFE9D4CC6}"/>
              </a:ext>
            </a:extLst>
          </p:cNvPr>
          <p:cNvSpPr>
            <a:spLocks noGrp="1"/>
          </p:cNvSpPr>
          <p:nvPr>
            <p:ph type="title"/>
          </p:nvPr>
        </p:nvSpPr>
        <p:spPr/>
        <p:txBody>
          <a:bodyPr/>
          <a:lstStyle/>
          <a:p>
            <a:endParaRPr lang="de-DE" dirty="0"/>
          </a:p>
        </p:txBody>
      </p:sp>
      <p:sp>
        <p:nvSpPr>
          <p:cNvPr id="6" name="Inhaltsplatzhalter 5">
            <a:extLst>
              <a:ext uri="{FF2B5EF4-FFF2-40B4-BE49-F238E27FC236}">
                <a16:creationId xmlns:a16="http://schemas.microsoft.com/office/drawing/2014/main" xmlns="" id="{865EAA1F-62C8-E547-829B-E6CA439751C7}"/>
              </a:ext>
            </a:extLst>
          </p:cNvPr>
          <p:cNvSpPr>
            <a:spLocks noGrp="1"/>
          </p:cNvSpPr>
          <p:nvPr>
            <p:ph idx="1"/>
          </p:nvPr>
        </p:nvSpPr>
        <p:spPr/>
        <p:txBody>
          <a:bodyPr/>
          <a:lstStyle/>
          <a:p>
            <a:endParaRPr lang="de-DE" dirty="0"/>
          </a:p>
        </p:txBody>
      </p:sp>
      <p:sp>
        <p:nvSpPr>
          <p:cNvPr id="3" name="Datumsplatzhalter 2">
            <a:extLst>
              <a:ext uri="{FF2B5EF4-FFF2-40B4-BE49-F238E27FC236}">
                <a16:creationId xmlns:a16="http://schemas.microsoft.com/office/drawing/2014/main" xmlns="" id="{209BDAB6-EDD3-7E4C-80E6-161918ED28F3}"/>
              </a:ext>
            </a:extLst>
          </p:cNvPr>
          <p:cNvSpPr>
            <a:spLocks noGrp="1"/>
          </p:cNvSpPr>
          <p:nvPr>
            <p:ph type="dt" sz="half" idx="10"/>
          </p:nvPr>
        </p:nvSpPr>
        <p:spPr/>
        <p:txBody>
          <a:bodyPr/>
          <a:lstStyle/>
          <a:p>
            <a:fld id="{772EC487-BD5D-EA42-B402-EB8D217EC821}" type="datetime1">
              <a:rPr lang="de-DE" smtClean="0"/>
              <a:t>06.12.2022</a:t>
            </a:fld>
            <a:endParaRPr lang="de-DE"/>
          </a:p>
        </p:txBody>
      </p:sp>
      <p:sp>
        <p:nvSpPr>
          <p:cNvPr id="5" name="Foliennummernplatzhalter 4">
            <a:extLst>
              <a:ext uri="{FF2B5EF4-FFF2-40B4-BE49-F238E27FC236}">
                <a16:creationId xmlns:a16="http://schemas.microsoft.com/office/drawing/2014/main" xmlns="" id="{DC3F7DC1-FBFE-174F-A274-4D10E45F58D6}"/>
              </a:ext>
            </a:extLst>
          </p:cNvPr>
          <p:cNvSpPr>
            <a:spLocks noGrp="1"/>
          </p:cNvSpPr>
          <p:nvPr>
            <p:ph type="sldNum" sz="quarter" idx="12"/>
          </p:nvPr>
        </p:nvSpPr>
        <p:spPr/>
        <p:txBody>
          <a:bodyPr/>
          <a:lstStyle/>
          <a:p>
            <a:fld id="{B6CB3E37-E7CB-473E-98CC-EA085E8A1C4F}" type="slidenum">
              <a:rPr lang="de-DE" smtClean="0"/>
              <a:t>5</a:t>
            </a:fld>
            <a:endParaRPr lang="de-DE"/>
          </a:p>
        </p:txBody>
      </p:sp>
      <p:sp>
        <p:nvSpPr>
          <p:cNvPr id="7" name="Fußzeilenplatzhalter 6">
            <a:extLst>
              <a:ext uri="{FF2B5EF4-FFF2-40B4-BE49-F238E27FC236}">
                <a16:creationId xmlns:a16="http://schemas.microsoft.com/office/drawing/2014/main" xmlns="" id="{37CB4A54-0A73-1B43-A966-61EB92A71091}"/>
              </a:ext>
            </a:extLst>
          </p:cNvPr>
          <p:cNvSpPr>
            <a:spLocks noGrp="1"/>
          </p:cNvSpPr>
          <p:nvPr>
            <p:ph type="ftr" sz="quarter" idx="11"/>
          </p:nvPr>
        </p:nvSpPr>
        <p:spPr/>
        <p:txBody>
          <a:bodyPr/>
          <a:lstStyle/>
          <a:p>
            <a:endParaRPr lang="de-DE" dirty="0"/>
          </a:p>
        </p:txBody>
      </p:sp>
    </p:spTree>
    <p:extLst>
      <p:ext uri="{BB962C8B-B14F-4D97-AF65-F5344CB8AC3E}">
        <p14:creationId xmlns:p14="http://schemas.microsoft.com/office/powerpoint/2010/main" val="2123147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D3BDFFC-F84A-4862-B0E8-5243977A1851}"/>
              </a:ext>
            </a:extLst>
          </p:cNvPr>
          <p:cNvSpPr>
            <a:spLocks noGrp="1"/>
          </p:cNvSpPr>
          <p:nvPr>
            <p:ph type="title"/>
          </p:nvPr>
        </p:nvSpPr>
        <p:spPr/>
        <p:txBody>
          <a:bodyPr anchor="t">
            <a:noAutofit/>
          </a:bodyPr>
          <a:lstStyle/>
          <a:p>
            <a:pPr>
              <a:lnSpc>
                <a:spcPts val="3000"/>
              </a:lnSpc>
              <a:spcAft>
                <a:spcPts val="1200"/>
              </a:spcAft>
            </a:pPr>
            <a:endParaRPr lang="de-DE" sz="2400" dirty="0"/>
          </a:p>
        </p:txBody>
      </p:sp>
      <p:sp>
        <p:nvSpPr>
          <p:cNvPr id="3" name="Textplatzhalter 2">
            <a:extLst>
              <a:ext uri="{FF2B5EF4-FFF2-40B4-BE49-F238E27FC236}">
                <a16:creationId xmlns:a16="http://schemas.microsoft.com/office/drawing/2014/main" xmlns="" id="{2122B6B3-8399-4F71-ACEF-0F90EACE3687}"/>
              </a:ext>
            </a:extLst>
          </p:cNvPr>
          <p:cNvSpPr>
            <a:spLocks noGrp="1"/>
          </p:cNvSpPr>
          <p:nvPr>
            <p:ph type="body" idx="1"/>
          </p:nvPr>
        </p:nvSpPr>
        <p:spPr/>
        <p:txBody>
          <a:bodyPr>
            <a:normAutofit/>
          </a:bodyPr>
          <a:lstStyle/>
          <a:p>
            <a:endParaRPr lang="de-DE" sz="1800" dirty="0"/>
          </a:p>
        </p:txBody>
      </p:sp>
      <p:sp>
        <p:nvSpPr>
          <p:cNvPr id="4" name="Datumsplatzhalter 3">
            <a:extLst>
              <a:ext uri="{FF2B5EF4-FFF2-40B4-BE49-F238E27FC236}">
                <a16:creationId xmlns:a16="http://schemas.microsoft.com/office/drawing/2014/main" xmlns="" id="{CB7FE3B1-D556-1641-A0B6-092683A3572D}"/>
              </a:ext>
            </a:extLst>
          </p:cNvPr>
          <p:cNvSpPr>
            <a:spLocks noGrp="1"/>
          </p:cNvSpPr>
          <p:nvPr>
            <p:ph type="dt" sz="half" idx="10"/>
          </p:nvPr>
        </p:nvSpPr>
        <p:spPr/>
        <p:txBody>
          <a:bodyPr/>
          <a:lstStyle/>
          <a:p>
            <a:fld id="{0B573905-AC0B-094E-A761-EF8EBCF37FFA}" type="datetime1">
              <a:rPr lang="de-DE" smtClean="0"/>
              <a:t>06.12.2022</a:t>
            </a:fld>
            <a:endParaRPr lang="de-DE" dirty="0"/>
          </a:p>
        </p:txBody>
      </p:sp>
      <p:sp>
        <p:nvSpPr>
          <p:cNvPr id="5" name="Foliennummernplatzhalter 4">
            <a:extLst>
              <a:ext uri="{FF2B5EF4-FFF2-40B4-BE49-F238E27FC236}">
                <a16:creationId xmlns:a16="http://schemas.microsoft.com/office/drawing/2014/main" xmlns="" id="{9FD6C749-21DF-734C-BF91-00D097C02980}"/>
              </a:ext>
            </a:extLst>
          </p:cNvPr>
          <p:cNvSpPr>
            <a:spLocks noGrp="1"/>
          </p:cNvSpPr>
          <p:nvPr>
            <p:ph type="sldNum" sz="quarter" idx="12"/>
          </p:nvPr>
        </p:nvSpPr>
        <p:spPr/>
        <p:txBody>
          <a:bodyPr/>
          <a:lstStyle/>
          <a:p>
            <a:fld id="{B6CB3E37-E7CB-473E-98CC-EA085E8A1C4F}" type="slidenum">
              <a:rPr lang="de-DE" smtClean="0"/>
              <a:t>6</a:t>
            </a:fld>
            <a:endParaRPr lang="de-DE"/>
          </a:p>
        </p:txBody>
      </p:sp>
      <p:sp>
        <p:nvSpPr>
          <p:cNvPr id="6" name="Fußzeilenplatzhalter 5">
            <a:extLst>
              <a:ext uri="{FF2B5EF4-FFF2-40B4-BE49-F238E27FC236}">
                <a16:creationId xmlns:a16="http://schemas.microsoft.com/office/drawing/2014/main" xmlns="" id="{B2E959A9-BF72-4448-85F1-868739F973F2}"/>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763070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xmlns="" id="{614B3F8F-7A3A-40DC-8D4B-DC24674ABCC0}"/>
              </a:ext>
            </a:extLst>
          </p:cNvPr>
          <p:cNvSpPr/>
          <p:nvPr/>
        </p:nvSpPr>
        <p:spPr>
          <a:xfrm>
            <a:off x="3321171" y="4597879"/>
            <a:ext cx="5194180" cy="1602895"/>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xmlns="" id="{2BC86E4B-E5E6-4E97-8931-9222AEA32903}"/>
              </a:ext>
            </a:extLst>
          </p:cNvPr>
          <p:cNvSpPr>
            <a:spLocks noGrp="1"/>
          </p:cNvSpPr>
          <p:nvPr>
            <p:ph type="title"/>
          </p:nvPr>
        </p:nvSpPr>
        <p:spPr/>
        <p:txBody>
          <a:bodyPr anchor="t"/>
          <a:lstStyle/>
          <a:p>
            <a:endParaRPr lang="de-DE" dirty="0"/>
          </a:p>
        </p:txBody>
      </p:sp>
      <p:sp>
        <p:nvSpPr>
          <p:cNvPr id="3" name="Inhaltsplatzhalter 2">
            <a:extLst>
              <a:ext uri="{FF2B5EF4-FFF2-40B4-BE49-F238E27FC236}">
                <a16:creationId xmlns:a16="http://schemas.microsoft.com/office/drawing/2014/main" xmlns="" id="{4C13BC95-0803-46AF-A199-5AB937C897B0}"/>
              </a:ext>
            </a:extLst>
          </p:cNvPr>
          <p:cNvSpPr>
            <a:spLocks noGrp="1"/>
          </p:cNvSpPr>
          <p:nvPr>
            <p:ph idx="1"/>
          </p:nvPr>
        </p:nvSpPr>
        <p:spPr/>
        <p:txBody>
          <a:bodyPr/>
          <a:lstStyle/>
          <a:p>
            <a:pPr marL="0" indent="0">
              <a:buNone/>
            </a:pPr>
            <a:r>
              <a:rPr lang="de-DE" dirty="0"/>
              <a:t>Weit hinten, hinter den Wortbergen, fern der Länder </a:t>
            </a:r>
            <a:r>
              <a:rPr lang="de-DE" dirty="0" err="1"/>
              <a:t>Vokalien</a:t>
            </a:r>
            <a:r>
              <a:rPr lang="de-DE" dirty="0"/>
              <a:t> und </a:t>
            </a:r>
            <a:r>
              <a:rPr lang="de-DE" dirty="0" err="1"/>
              <a:t>Konsonantien</a:t>
            </a:r>
            <a:r>
              <a:rPr lang="de-DE" dirty="0"/>
              <a:t> leben die Blindtexte. Abgeschieden wohnen sie in Buchstabhausen an der Küste des Semantik, eines großen Sprachozeans. Ein geradezu unorthografisches, wildes Leben.</a:t>
            </a:r>
          </a:p>
        </p:txBody>
      </p:sp>
      <p:sp>
        <p:nvSpPr>
          <p:cNvPr id="4" name="Textplatzhalter 3">
            <a:extLst>
              <a:ext uri="{FF2B5EF4-FFF2-40B4-BE49-F238E27FC236}">
                <a16:creationId xmlns:a16="http://schemas.microsoft.com/office/drawing/2014/main" xmlns="" id="{EFE32D03-635E-49F2-B354-BA0B9F8E88AF}"/>
              </a:ext>
            </a:extLst>
          </p:cNvPr>
          <p:cNvSpPr>
            <a:spLocks noGrp="1"/>
          </p:cNvSpPr>
          <p:nvPr>
            <p:ph type="body" sz="quarter" idx="4294967295"/>
          </p:nvPr>
        </p:nvSpPr>
        <p:spPr>
          <a:xfrm>
            <a:off x="3559236" y="4854813"/>
            <a:ext cx="4718050" cy="1089025"/>
          </a:xfrm>
        </p:spPr>
        <p:txBody>
          <a:bodyPr>
            <a:noAutofit/>
          </a:bodyPr>
          <a:lstStyle/>
          <a:p>
            <a:pPr marL="0" indent="0">
              <a:buNone/>
            </a:pPr>
            <a:r>
              <a:rPr lang="de-DE" sz="1600" b="1" dirty="0">
                <a:solidFill>
                  <a:schemeClr val="bg1"/>
                </a:solidFill>
              </a:rPr>
              <a:t>Die Copy warnt das </a:t>
            </a:r>
            <a:r>
              <a:rPr lang="de-DE" sz="1600" b="1" dirty="0" err="1">
                <a:solidFill>
                  <a:schemeClr val="bg1"/>
                </a:solidFill>
              </a:rPr>
              <a:t>Blindtextchen</a:t>
            </a:r>
            <a:r>
              <a:rPr lang="de-DE" sz="1600" b="1" dirty="0">
                <a:solidFill>
                  <a:schemeClr val="bg1"/>
                </a:solidFill>
              </a:rPr>
              <a:t>: da, wo sie herkäme wäre sie zigmal umgeschrieben worden und alles, was von ihrem Ursprung noch übrig wäre, sei das Wort „und“ und das </a:t>
            </a:r>
            <a:r>
              <a:rPr lang="de-DE" sz="1600" b="1" dirty="0" err="1">
                <a:solidFill>
                  <a:schemeClr val="bg1"/>
                </a:solidFill>
              </a:rPr>
              <a:t>Blindtextchen</a:t>
            </a:r>
            <a:r>
              <a:rPr lang="de-DE" sz="1600" b="1" dirty="0">
                <a:solidFill>
                  <a:schemeClr val="bg1"/>
                </a:solidFill>
              </a:rPr>
              <a:t> soll umkehren.</a:t>
            </a:r>
          </a:p>
        </p:txBody>
      </p:sp>
      <p:sp>
        <p:nvSpPr>
          <p:cNvPr id="6" name="Datumsplatzhalter 5">
            <a:extLst>
              <a:ext uri="{FF2B5EF4-FFF2-40B4-BE49-F238E27FC236}">
                <a16:creationId xmlns:a16="http://schemas.microsoft.com/office/drawing/2014/main" xmlns="" id="{A823E20B-0BFF-E74F-829A-ACC53BA51BE0}"/>
              </a:ext>
            </a:extLst>
          </p:cNvPr>
          <p:cNvSpPr>
            <a:spLocks noGrp="1"/>
          </p:cNvSpPr>
          <p:nvPr>
            <p:ph type="dt" sz="half" idx="10"/>
          </p:nvPr>
        </p:nvSpPr>
        <p:spPr/>
        <p:txBody>
          <a:bodyPr/>
          <a:lstStyle/>
          <a:p>
            <a:fld id="{2C4C6D9E-C298-514C-B63D-DA3E1B50480A}" type="datetime1">
              <a:rPr lang="de-DE" smtClean="0"/>
              <a:t>06.12.2022</a:t>
            </a:fld>
            <a:endParaRPr lang="de-DE"/>
          </a:p>
        </p:txBody>
      </p:sp>
      <p:sp>
        <p:nvSpPr>
          <p:cNvPr id="7" name="Foliennummernplatzhalter 6">
            <a:extLst>
              <a:ext uri="{FF2B5EF4-FFF2-40B4-BE49-F238E27FC236}">
                <a16:creationId xmlns:a16="http://schemas.microsoft.com/office/drawing/2014/main" xmlns="" id="{43BA9129-E0F3-FD4E-8081-BABF21095649}"/>
              </a:ext>
            </a:extLst>
          </p:cNvPr>
          <p:cNvSpPr>
            <a:spLocks noGrp="1"/>
          </p:cNvSpPr>
          <p:nvPr>
            <p:ph type="sldNum" sz="quarter" idx="12"/>
          </p:nvPr>
        </p:nvSpPr>
        <p:spPr/>
        <p:txBody>
          <a:bodyPr/>
          <a:lstStyle/>
          <a:p>
            <a:fld id="{B6CB3E37-E7CB-473E-98CC-EA085E8A1C4F}" type="slidenum">
              <a:rPr lang="de-DE" smtClean="0"/>
              <a:t>7</a:t>
            </a:fld>
            <a:endParaRPr lang="de-DE"/>
          </a:p>
        </p:txBody>
      </p:sp>
      <p:sp>
        <p:nvSpPr>
          <p:cNvPr id="8" name="Fußzeilenplatzhalter 7">
            <a:extLst>
              <a:ext uri="{FF2B5EF4-FFF2-40B4-BE49-F238E27FC236}">
                <a16:creationId xmlns:a16="http://schemas.microsoft.com/office/drawing/2014/main" xmlns="" id="{08FE4F66-81A7-2C43-A32F-68B573CF9AC4}"/>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48998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xmlns="" id="{7D3C0DB6-26E0-47ED-B521-E800D1FA5B2B}"/>
              </a:ext>
            </a:extLst>
          </p:cNvPr>
          <p:cNvSpPr/>
          <p:nvPr/>
        </p:nvSpPr>
        <p:spPr>
          <a:xfrm>
            <a:off x="4917955" y="5077727"/>
            <a:ext cx="3911720" cy="1456247"/>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xmlns="" id="{95FB6295-FC19-48AA-B41C-F78191F2B412}"/>
              </a:ext>
            </a:extLst>
          </p:cNvPr>
          <p:cNvSpPr>
            <a:spLocks noGrp="1"/>
          </p:cNvSpPr>
          <p:nvPr>
            <p:ph type="title"/>
          </p:nvPr>
        </p:nvSpPr>
        <p:spPr/>
        <p:txBody>
          <a:bodyPr/>
          <a:lstStyle/>
          <a:p>
            <a:endParaRPr lang="de-DE" dirty="0"/>
          </a:p>
        </p:txBody>
      </p:sp>
      <p:sp>
        <p:nvSpPr>
          <p:cNvPr id="5" name="Inhaltsplatzhalter 4">
            <a:extLst>
              <a:ext uri="{FF2B5EF4-FFF2-40B4-BE49-F238E27FC236}">
                <a16:creationId xmlns:a16="http://schemas.microsoft.com/office/drawing/2014/main" xmlns="" id="{604D4C71-5A16-4E43-B6AF-C4A21D2DF86B}"/>
              </a:ext>
            </a:extLst>
          </p:cNvPr>
          <p:cNvSpPr>
            <a:spLocks noGrp="1"/>
          </p:cNvSpPr>
          <p:nvPr>
            <p:ph idx="1"/>
          </p:nvPr>
        </p:nvSpPr>
        <p:spPr/>
        <p:txBody>
          <a:bodyPr spcCol="324000"/>
          <a:lstStyle/>
          <a:p>
            <a:pPr marL="0" indent="0" algn="l">
              <a:lnSpc>
                <a:spcPts val="2300"/>
              </a:lnSpc>
              <a:spcBef>
                <a:spcPts val="0"/>
              </a:spcBef>
              <a:buNone/>
            </a:pPr>
            <a:r>
              <a:rPr lang="de-DE" dirty="0">
                <a:solidFill>
                  <a:schemeClr val="tx2"/>
                </a:solidFill>
                <a:latin typeface="+mj-lt"/>
              </a:rPr>
              <a:t>WEIT HINTEN, HINTER DEN WORT-BERGEN, FERN DER LÄNDER VOKALIEN UND KONSONANTIEN</a:t>
            </a:r>
          </a:p>
          <a:p>
            <a:pPr marL="0" indent="0">
              <a:buNone/>
            </a:pPr>
            <a:r>
              <a:rPr lang="de-DE" dirty="0"/>
              <a:t>Dort leben die Blindtexte. Abgeschieden wohnen sie in Buchstabhausen an der Küste des Semantik, eines großen Sprachozeans. Ein kleines Bächlein namens Duden fließt durch ihren Ort und versorgt sie mit den nötigen </a:t>
            </a:r>
            <a:r>
              <a:rPr lang="de-DE" dirty="0" err="1"/>
              <a:t>Regelialien</a:t>
            </a:r>
            <a:r>
              <a:rPr lang="de-DE" dirty="0"/>
              <a:t>. Es ist ein </a:t>
            </a:r>
            <a:r>
              <a:rPr lang="de-DE" dirty="0" err="1"/>
              <a:t>paradiesmatisches</a:t>
            </a:r>
            <a:r>
              <a:rPr lang="de-DE" dirty="0"/>
              <a:t> Land, in dem einem gebratene Satzteile in den Mund fliegen. Nicht einmal von der allmächtigen Interpunktion werden die Blindtexte beherrscht – ein geradezu unorthographisches Leben. Eines Tages aber </a:t>
            </a:r>
            <a:r>
              <a:rPr lang="de-DE" dirty="0" err="1"/>
              <a:t>beschloß</a:t>
            </a:r>
            <a:r>
              <a:rPr lang="de-DE" dirty="0"/>
              <a:t> eine kleine Zeile Blindtext, ihr </a:t>
            </a:r>
            <a:r>
              <a:rPr lang="de-DE" dirty="0" err="1"/>
              <a:t>Namewar</a:t>
            </a:r>
            <a:r>
              <a:rPr lang="de-DE" dirty="0"/>
              <a:t> </a:t>
            </a:r>
            <a:r>
              <a:rPr lang="de-DE" dirty="0" err="1"/>
              <a:t>Lorem</a:t>
            </a:r>
            <a:r>
              <a:rPr lang="de-DE" dirty="0"/>
              <a:t> </a:t>
            </a:r>
            <a:r>
              <a:rPr lang="de-DE" dirty="0" err="1"/>
              <a:t>Ipsum</a:t>
            </a:r>
            <a:r>
              <a:rPr lang="de-DE" dirty="0"/>
              <a:t>, hinaus zu gehen in die </a:t>
            </a:r>
            <a:r>
              <a:rPr lang="de-DE" dirty="0" err="1"/>
              <a:t>weiteGrammatik</a:t>
            </a:r>
            <a:r>
              <a:rPr lang="de-DE" dirty="0"/>
              <a:t>. Der große </a:t>
            </a:r>
            <a:r>
              <a:rPr lang="de-DE" dirty="0" err="1"/>
              <a:t>Oxmox</a:t>
            </a:r>
            <a:r>
              <a:rPr lang="de-DE" dirty="0"/>
              <a:t> riet ihr davon ab, da es dort wimmele von bösen Kommata, wilden Fragezeichen und hinterhältigen </a:t>
            </a:r>
            <a:r>
              <a:rPr lang="de-DE" dirty="0" err="1"/>
              <a:t>Semikoli</a:t>
            </a:r>
            <a:r>
              <a:rPr lang="de-DE" dirty="0"/>
              <a:t>, doch das </a:t>
            </a:r>
            <a:r>
              <a:rPr lang="de-DE" dirty="0" err="1"/>
              <a:t>Blindtextchen</a:t>
            </a:r>
            <a:r>
              <a:rPr lang="de-DE" dirty="0"/>
              <a:t> ließ sich nicht beirren.</a:t>
            </a:r>
          </a:p>
        </p:txBody>
      </p:sp>
      <p:sp>
        <p:nvSpPr>
          <p:cNvPr id="6" name="Textplatzhalter 5">
            <a:extLst>
              <a:ext uri="{FF2B5EF4-FFF2-40B4-BE49-F238E27FC236}">
                <a16:creationId xmlns:a16="http://schemas.microsoft.com/office/drawing/2014/main" xmlns="" id="{D37CD813-F330-48C5-A1B9-96A7B2AF6B53}"/>
              </a:ext>
            </a:extLst>
          </p:cNvPr>
          <p:cNvSpPr>
            <a:spLocks noGrp="1"/>
          </p:cNvSpPr>
          <p:nvPr>
            <p:ph type="body" sz="quarter" idx="4294967295"/>
          </p:nvPr>
        </p:nvSpPr>
        <p:spPr>
          <a:xfrm>
            <a:off x="5154552" y="5202815"/>
            <a:ext cx="3438525" cy="1090613"/>
          </a:xfrm>
        </p:spPr>
        <p:txBody>
          <a:bodyPr>
            <a:noAutofit/>
          </a:bodyPr>
          <a:lstStyle/>
          <a:p>
            <a:pPr marL="0" indent="0">
              <a:buNone/>
            </a:pPr>
            <a:r>
              <a:rPr lang="de-DE" sz="1400" i="1" dirty="0">
                <a:solidFill>
                  <a:schemeClr val="tx2"/>
                </a:solidFill>
              </a:rPr>
              <a:t>Weit hinten, hinter den Wortbergen, fern der Länder </a:t>
            </a:r>
            <a:r>
              <a:rPr lang="de-DE" sz="1400" i="1" dirty="0" err="1">
                <a:solidFill>
                  <a:schemeClr val="tx2"/>
                </a:solidFill>
              </a:rPr>
              <a:t>Vokalien</a:t>
            </a:r>
            <a:r>
              <a:rPr lang="de-DE" sz="1400" i="1" dirty="0">
                <a:solidFill>
                  <a:schemeClr val="tx2"/>
                </a:solidFill>
              </a:rPr>
              <a:t> und </a:t>
            </a:r>
            <a:r>
              <a:rPr lang="de-DE" sz="1400" i="1" dirty="0" err="1">
                <a:solidFill>
                  <a:schemeClr val="tx2"/>
                </a:solidFill>
              </a:rPr>
              <a:t>Konsonantien</a:t>
            </a:r>
            <a:r>
              <a:rPr lang="de-DE" sz="1400" i="1" dirty="0">
                <a:solidFill>
                  <a:schemeClr val="tx2"/>
                </a:solidFill>
              </a:rPr>
              <a:t> leben die Blindtexte. Es ist ein </a:t>
            </a:r>
            <a:r>
              <a:rPr lang="de-DE" sz="1400" i="1" dirty="0" err="1">
                <a:solidFill>
                  <a:schemeClr val="tx2"/>
                </a:solidFill>
              </a:rPr>
              <a:t>paradiesmatisches</a:t>
            </a:r>
            <a:r>
              <a:rPr lang="de-DE" sz="1400" i="1" dirty="0">
                <a:solidFill>
                  <a:schemeClr val="tx2"/>
                </a:solidFill>
              </a:rPr>
              <a:t> Land, in dem einem gebratene Satzteile in den Mund fliegen – ein geradezu unorthographisches Leben.</a:t>
            </a:r>
            <a:endParaRPr lang="de-DE" sz="1400" dirty="0">
              <a:solidFill>
                <a:schemeClr val="tx2"/>
              </a:solidFill>
            </a:endParaRPr>
          </a:p>
        </p:txBody>
      </p:sp>
      <p:sp>
        <p:nvSpPr>
          <p:cNvPr id="3" name="Datumsplatzhalter 2">
            <a:extLst>
              <a:ext uri="{FF2B5EF4-FFF2-40B4-BE49-F238E27FC236}">
                <a16:creationId xmlns:a16="http://schemas.microsoft.com/office/drawing/2014/main" xmlns="" id="{D28D46C5-44B8-F045-A978-B9E3A4C40276}"/>
              </a:ext>
            </a:extLst>
          </p:cNvPr>
          <p:cNvSpPr>
            <a:spLocks noGrp="1"/>
          </p:cNvSpPr>
          <p:nvPr>
            <p:ph type="dt" sz="half" idx="10"/>
          </p:nvPr>
        </p:nvSpPr>
        <p:spPr/>
        <p:txBody>
          <a:bodyPr/>
          <a:lstStyle/>
          <a:p>
            <a:fld id="{AD50FC34-DE72-CC4F-BC5C-51510FE2C716}" type="datetime1">
              <a:rPr lang="de-DE" smtClean="0"/>
              <a:t>06.12.2022</a:t>
            </a:fld>
            <a:endParaRPr lang="de-DE" dirty="0"/>
          </a:p>
        </p:txBody>
      </p:sp>
      <p:sp>
        <p:nvSpPr>
          <p:cNvPr id="4" name="Foliennummernplatzhalter 3">
            <a:extLst>
              <a:ext uri="{FF2B5EF4-FFF2-40B4-BE49-F238E27FC236}">
                <a16:creationId xmlns:a16="http://schemas.microsoft.com/office/drawing/2014/main" xmlns="" id="{7ECA9BAE-2ECD-7A48-A1BA-F0D8587737A1}"/>
              </a:ext>
            </a:extLst>
          </p:cNvPr>
          <p:cNvSpPr>
            <a:spLocks noGrp="1"/>
          </p:cNvSpPr>
          <p:nvPr>
            <p:ph type="sldNum" sz="quarter" idx="12"/>
          </p:nvPr>
        </p:nvSpPr>
        <p:spPr/>
        <p:txBody>
          <a:bodyPr/>
          <a:lstStyle/>
          <a:p>
            <a:fld id="{B6CB3E37-E7CB-473E-98CC-EA085E8A1C4F}" type="slidenum">
              <a:rPr lang="de-DE" smtClean="0"/>
              <a:t>8</a:t>
            </a:fld>
            <a:endParaRPr lang="de-DE" dirty="0"/>
          </a:p>
        </p:txBody>
      </p:sp>
      <p:sp>
        <p:nvSpPr>
          <p:cNvPr id="8" name="Fußzeilenplatzhalter 7">
            <a:extLst>
              <a:ext uri="{FF2B5EF4-FFF2-40B4-BE49-F238E27FC236}">
                <a16:creationId xmlns:a16="http://schemas.microsoft.com/office/drawing/2014/main" xmlns="" id="{A40572EC-E78B-FD45-92A4-104DF5E479F5}"/>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73831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xmlns="" id="{DDD492E8-1778-4E1E-A862-1D9534230621}"/>
              </a:ext>
            </a:extLst>
          </p:cNvPr>
          <p:cNvSpPr>
            <a:spLocks noGrp="1"/>
          </p:cNvSpPr>
          <p:nvPr>
            <p:ph idx="1"/>
          </p:nvPr>
        </p:nvSpPr>
        <p:spPr>
          <a:xfrm>
            <a:off x="1066800" y="4556410"/>
            <a:ext cx="5572125" cy="1644365"/>
          </a:xfrm>
        </p:spPr>
        <p:txBody>
          <a:bodyPr numCol="1"/>
          <a:lstStyle/>
          <a:p>
            <a:endParaRPr lang="de-DE" dirty="0"/>
          </a:p>
        </p:txBody>
      </p:sp>
      <p:sp>
        <p:nvSpPr>
          <p:cNvPr id="3" name="Inhaltsplatzhalter 2">
            <a:extLst>
              <a:ext uri="{FF2B5EF4-FFF2-40B4-BE49-F238E27FC236}">
                <a16:creationId xmlns:a16="http://schemas.microsoft.com/office/drawing/2014/main" xmlns="" id="{04A916D0-BAA7-44BD-9158-6D27839F8B6A}"/>
              </a:ext>
            </a:extLst>
          </p:cNvPr>
          <p:cNvSpPr>
            <a:spLocks noGrp="1"/>
          </p:cNvSpPr>
          <p:nvPr>
            <p:ph idx="13"/>
          </p:nvPr>
        </p:nvSpPr>
        <p:spPr/>
        <p:txBody>
          <a:bodyPr/>
          <a:lstStyle/>
          <a:p>
            <a:r>
              <a:rPr lang="de-DE" dirty="0"/>
              <a:t>Dort waren keine Blindtexte</a:t>
            </a:r>
          </a:p>
          <a:p>
            <a:r>
              <a:rPr lang="de-DE" dirty="0"/>
              <a:t>Das </a:t>
            </a:r>
            <a:r>
              <a:rPr lang="de-DE" dirty="0" err="1"/>
              <a:t>Blindtextchen</a:t>
            </a:r>
            <a:r>
              <a:rPr lang="de-DE" dirty="0"/>
              <a:t> ließ sich nicht beirren</a:t>
            </a:r>
          </a:p>
          <a:p>
            <a:r>
              <a:rPr lang="de-DE" dirty="0"/>
              <a:t>Die Copy warnte das </a:t>
            </a:r>
            <a:r>
              <a:rPr lang="de-DE" dirty="0" err="1"/>
              <a:t>Blindtextchen</a:t>
            </a:r>
            <a:endParaRPr lang="de-DE" dirty="0"/>
          </a:p>
        </p:txBody>
      </p:sp>
      <p:sp>
        <p:nvSpPr>
          <p:cNvPr id="4" name="Titel 3">
            <a:extLst>
              <a:ext uri="{FF2B5EF4-FFF2-40B4-BE49-F238E27FC236}">
                <a16:creationId xmlns:a16="http://schemas.microsoft.com/office/drawing/2014/main" xmlns="" id="{5ACA1260-5E99-4F06-B381-F8A69E25DE99}"/>
              </a:ext>
            </a:extLst>
          </p:cNvPr>
          <p:cNvSpPr>
            <a:spLocks noGrp="1"/>
          </p:cNvSpPr>
          <p:nvPr>
            <p:ph type="title"/>
          </p:nvPr>
        </p:nvSpPr>
        <p:spPr/>
        <p:txBody>
          <a:bodyPr/>
          <a:lstStyle/>
          <a:p>
            <a:endParaRPr lang="de-DE" dirty="0"/>
          </a:p>
        </p:txBody>
      </p:sp>
      <p:sp>
        <p:nvSpPr>
          <p:cNvPr id="5" name="Datumsplatzhalter 4">
            <a:extLst>
              <a:ext uri="{FF2B5EF4-FFF2-40B4-BE49-F238E27FC236}">
                <a16:creationId xmlns:a16="http://schemas.microsoft.com/office/drawing/2014/main" xmlns="" id="{11BE5634-3C54-5B49-AEA7-B67AFE4BBAC9}"/>
              </a:ext>
            </a:extLst>
          </p:cNvPr>
          <p:cNvSpPr>
            <a:spLocks noGrp="1"/>
          </p:cNvSpPr>
          <p:nvPr>
            <p:ph type="dt" sz="half" idx="10"/>
          </p:nvPr>
        </p:nvSpPr>
        <p:spPr/>
        <p:txBody>
          <a:bodyPr/>
          <a:lstStyle/>
          <a:p>
            <a:fld id="{E8ECDBFD-9398-EB40-ADD2-2126A27298C6}" type="datetime1">
              <a:rPr lang="de-DE" smtClean="0"/>
              <a:t>06.12.2022</a:t>
            </a:fld>
            <a:endParaRPr lang="de-DE"/>
          </a:p>
        </p:txBody>
      </p:sp>
      <p:sp>
        <p:nvSpPr>
          <p:cNvPr id="6" name="Foliennummernplatzhalter 5">
            <a:extLst>
              <a:ext uri="{FF2B5EF4-FFF2-40B4-BE49-F238E27FC236}">
                <a16:creationId xmlns:a16="http://schemas.microsoft.com/office/drawing/2014/main" xmlns="" id="{0E4AE1C9-4EFB-964F-BA77-38EABCDAD2A1}"/>
              </a:ext>
            </a:extLst>
          </p:cNvPr>
          <p:cNvSpPr>
            <a:spLocks noGrp="1"/>
          </p:cNvSpPr>
          <p:nvPr>
            <p:ph type="sldNum" sz="quarter" idx="12"/>
          </p:nvPr>
        </p:nvSpPr>
        <p:spPr/>
        <p:txBody>
          <a:bodyPr/>
          <a:lstStyle/>
          <a:p>
            <a:fld id="{B6CB3E37-E7CB-473E-98CC-EA085E8A1C4F}" type="slidenum">
              <a:rPr lang="de-DE" smtClean="0"/>
              <a:t>9</a:t>
            </a:fld>
            <a:endParaRPr lang="de-DE"/>
          </a:p>
        </p:txBody>
      </p:sp>
      <p:sp>
        <p:nvSpPr>
          <p:cNvPr id="7" name="Fußzeilenplatzhalter 6">
            <a:extLst>
              <a:ext uri="{FF2B5EF4-FFF2-40B4-BE49-F238E27FC236}">
                <a16:creationId xmlns:a16="http://schemas.microsoft.com/office/drawing/2014/main" xmlns="" id="{AB135206-EAF7-8F46-B12E-4713D26C72F2}"/>
              </a:ext>
            </a:extLst>
          </p:cNvPr>
          <p:cNvSpPr>
            <a:spLocks noGrp="1"/>
          </p:cNvSpPr>
          <p:nvPr>
            <p:ph type="ftr" sz="quarter" idx="11"/>
          </p:nvPr>
        </p:nvSpPr>
        <p:spPr/>
        <p:txBody>
          <a:bodyPr/>
          <a:lstStyle/>
          <a:p>
            <a:endParaRPr lang="de-DE" dirty="0"/>
          </a:p>
        </p:txBody>
      </p:sp>
    </p:spTree>
    <p:extLst>
      <p:ext uri="{BB962C8B-B14F-4D97-AF65-F5344CB8AC3E}">
        <p14:creationId xmlns:p14="http://schemas.microsoft.com/office/powerpoint/2010/main" val="3795979772"/>
      </p:ext>
    </p:extLst>
  </p:cSld>
  <p:clrMapOvr>
    <a:masterClrMapping/>
  </p:clrMapOvr>
</p:sld>
</file>

<file path=ppt/theme/theme1.xml><?xml version="1.0" encoding="utf-8"?>
<a:theme xmlns:a="http://schemas.openxmlformats.org/drawingml/2006/main" name="TITEL">
  <a:themeElements>
    <a:clrScheme name="JLU">
      <a:dk1>
        <a:sysClr val="windowText" lastClr="000000"/>
      </a:dk1>
      <a:lt1>
        <a:sysClr val="window" lastClr="FFFFFF"/>
      </a:lt1>
      <a:dk2>
        <a:srgbClr val="0069B3"/>
      </a:dk2>
      <a:lt2>
        <a:srgbClr val="DCE6EB"/>
      </a:lt2>
      <a:accent1>
        <a:srgbClr val="53606B"/>
      </a:accent1>
      <a:accent2>
        <a:srgbClr val="E7004A"/>
      </a:accent2>
      <a:accent3>
        <a:srgbClr val="FF9000"/>
      </a:accent3>
      <a:accent4>
        <a:srgbClr val="FFBE00"/>
      </a:accent4>
      <a:accent5>
        <a:srgbClr val="00BD67"/>
      </a:accent5>
      <a:accent6>
        <a:srgbClr val="4E00BB"/>
      </a:accent6>
      <a:hlink>
        <a:srgbClr val="0005BF"/>
      </a:hlink>
      <a:folHlink>
        <a:srgbClr val="7F82F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2" id="{8280532E-E84C-4896-9D55-720A3DD10C7A}" vid="{504D55E0-8E9E-4CC7-A403-ECBFD99979BF}"/>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TITEL</Template>
  <TotalTime>0</TotalTime>
  <Words>370</Words>
  <Application>Microsoft Office PowerPoint</Application>
  <PresentationFormat>Bildschirmpräsentation (4:3)</PresentationFormat>
  <Paragraphs>38</Paragraphs>
  <Slides>13</Slides>
  <Notes>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13</vt:i4>
      </vt:variant>
    </vt:vector>
  </HeadingPairs>
  <TitlesOfParts>
    <vt:vector size="21" baseType="lpstr">
      <vt:lpstr>Arial</vt:lpstr>
      <vt:lpstr>Calibri</vt:lpstr>
      <vt:lpstr>Calibri Light</vt:lpstr>
      <vt:lpstr>Foundry Form Sans Book</vt:lpstr>
      <vt:lpstr>MiloOT-Medium</vt:lpstr>
      <vt:lpstr>MiloOT-Regular</vt:lpstr>
      <vt:lpstr>TITEL</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Hannah Mansour</dc:creator>
  <cp:lastModifiedBy>susa</cp:lastModifiedBy>
  <cp:revision>6</cp:revision>
  <dcterms:created xsi:type="dcterms:W3CDTF">2022-02-23T12:47:42Z</dcterms:created>
  <dcterms:modified xsi:type="dcterms:W3CDTF">2022-12-06T09:14:20Z</dcterms:modified>
</cp:coreProperties>
</file>