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68" r:id="rId3"/>
  </p:sldIdLst>
  <p:sldSz cx="12192000" cy="6858000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576" autoAdjust="0"/>
  </p:normalViewPr>
  <p:slideViewPr>
    <p:cSldViewPr>
      <p:cViewPr varScale="1">
        <p:scale>
          <a:sx n="110" d="100"/>
          <a:sy n="110" d="100"/>
        </p:scale>
        <p:origin x="51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D62BF78D-1ACA-4DFF-A79A-5A267C25061A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F8B6A5AB-4BAC-4998-A444-27044F2AB8D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651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en-US" dirty="0"/>
              <a:t>Um herauszufinden, wie die Situation der Studierenden aus deren eigener Sicht wahrgenommen wird, führt die JLU jährlich eine zentrale Studierendenbefragung durch.</a:t>
            </a:r>
          </a:p>
          <a:p>
            <a:endParaRPr lang="de-DE" altLang="en-US" dirty="0"/>
          </a:p>
          <a:p>
            <a:pPr eaLnBrk="1" hangingPunct="1">
              <a:spcBef>
                <a:spcPct val="0"/>
              </a:spcBef>
            </a:pPr>
            <a:r>
              <a:rPr lang="de-DE" altLang="en-US" dirty="0"/>
              <a:t>Die Befragung hat zum Ziel, sowohl Veränderungen in der Struktur und Einstellung zum Studium zu erfassen, als auch einen Überblick über die soziale Situation von Studierenden zu erhalten.</a:t>
            </a:r>
          </a:p>
          <a:p>
            <a:pPr eaLnBrk="1" hangingPunct="1">
              <a:spcBef>
                <a:spcPct val="0"/>
              </a:spcBef>
            </a:pPr>
            <a:endParaRPr lang="de-DE" altLang="en-US" dirty="0"/>
          </a:p>
          <a:p>
            <a:r>
              <a:rPr lang="de-DE" altLang="en-US" dirty="0"/>
              <a:t>Die Befragungsergebnisse können von Fachbereichen beispielsweise als eine Grundlage  für die </a:t>
            </a:r>
            <a:r>
              <a:rPr lang="de-DE" altLang="en-US" dirty="0" err="1"/>
              <a:t>Studiengangsentwicklung</a:t>
            </a:r>
            <a:r>
              <a:rPr lang="de-DE" altLang="en-US" dirty="0"/>
              <a:t> genutzt werden und erleichtern Entscheidungen zugunsten verbesserter Angebote (spezielle Kurse, Einsatz von Lehr- und Lernmitteln).  </a:t>
            </a:r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A40FA-EA74-8646-920B-211A55A4F31B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2840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en-US" dirty="0"/>
              <a:t>Um herauszufinden, wie die Situation der Studierenden aus deren eigener Sicht wahrgenommen wird, führt die JLU jährlich eine zentrale Studierendenbefragung durch.</a:t>
            </a:r>
          </a:p>
          <a:p>
            <a:endParaRPr lang="de-DE" altLang="en-US" dirty="0"/>
          </a:p>
          <a:p>
            <a:pPr eaLnBrk="1" hangingPunct="1">
              <a:spcBef>
                <a:spcPct val="0"/>
              </a:spcBef>
            </a:pPr>
            <a:r>
              <a:rPr lang="de-DE" altLang="en-US" dirty="0"/>
              <a:t>Die Befragung hat zum Ziel, sowohl Veränderungen in der Struktur und Einstellung zum Studium zu erfassen, als auch einen Überblick über die soziale Situation von Studierenden zu erhalten.</a:t>
            </a:r>
          </a:p>
          <a:p>
            <a:pPr eaLnBrk="1" hangingPunct="1">
              <a:spcBef>
                <a:spcPct val="0"/>
              </a:spcBef>
            </a:pPr>
            <a:endParaRPr lang="de-DE" altLang="en-US" dirty="0"/>
          </a:p>
          <a:p>
            <a:r>
              <a:rPr lang="de-DE" altLang="en-US" dirty="0"/>
              <a:t>Die Befragungsergebnisse können von Fachbereichen beispielsweise als eine Grundlage  für die </a:t>
            </a:r>
            <a:r>
              <a:rPr lang="de-DE" altLang="en-US" dirty="0" err="1"/>
              <a:t>Studiengangsentwicklung</a:t>
            </a:r>
            <a:r>
              <a:rPr lang="de-DE" altLang="en-US" dirty="0"/>
              <a:t> genutzt werden und erleichtern Entscheidungen zugunsten verbesserter Angebote (spezielle Kurse, Einsatz von Lehr- und Lernmitteln).  </a:t>
            </a:r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A40FA-EA74-8646-920B-211A55A4F31B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0619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070E-6B9A-4843-85EA-5E30D657674D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37780-361B-43B6-B3B8-FE749D5CD6E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7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070E-6B9A-4843-85EA-5E30D657674D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37780-361B-43B6-B3B8-FE749D5CD6E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372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070E-6B9A-4843-85EA-5E30D657674D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37780-361B-43B6-B3B8-FE749D5CD6E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089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folie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E8328A-BA0D-4FC3-96CC-C03A465CA7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300" y="808680"/>
            <a:ext cx="10452099" cy="97159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HIER TITEL IN VERSALIEN EINFÜGEN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5CD702-64EE-4A22-8437-152E8D632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600" y="1780275"/>
            <a:ext cx="10464800" cy="4420501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lnSpc>
                <a:spcPts val="2600"/>
              </a:lnSpc>
              <a:buNone/>
              <a:defRPr sz="1600" b="1" i="0">
                <a:latin typeface="Foundry Form Sans Demi" panose="02000500050000020004" pitchFamily="2" charset="77"/>
              </a:defRPr>
            </a:lvl1pPr>
            <a:lvl2pPr marL="457200" indent="0">
              <a:lnSpc>
                <a:spcPts val="2600"/>
              </a:lnSpc>
              <a:buNone/>
              <a:defRPr sz="1400"/>
            </a:lvl2pPr>
            <a:lvl3pPr marL="914400" indent="0">
              <a:lnSpc>
                <a:spcPts val="2600"/>
              </a:lnSpc>
              <a:buNone/>
              <a:defRPr sz="1200"/>
            </a:lvl3pPr>
            <a:lvl4pPr marL="1371600" indent="0">
              <a:lnSpc>
                <a:spcPts val="2600"/>
              </a:lnSpc>
              <a:buNone/>
              <a:defRPr sz="1100"/>
            </a:lvl4pPr>
            <a:lvl5pPr marL="1828800" indent="0">
              <a:lnSpc>
                <a:spcPts val="2600"/>
              </a:lnSpc>
              <a:buNone/>
              <a:defRPr sz="1100"/>
            </a:lvl5pPr>
          </a:lstStyle>
          <a:p>
            <a:pPr lvl="0"/>
            <a:r>
              <a:rPr lang="de-DE" dirty="0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B30BBC-A824-4666-BF02-1AB0EA09D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0CE15-E770-6146-9ED8-A26AA82D72D0}" type="datetime1">
              <a:rPr lang="de-DE" smtClean="0"/>
              <a:t>18.12.2025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ED0220-CF3A-4EA9-B81B-446A2087A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0CD49F-D340-43C2-8353-76FE46A9A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80C7C4B6-A996-1C4A-AE08-C04D5E9603E4}"/>
              </a:ext>
            </a:extLst>
          </p:cNvPr>
          <p:cNvSpPr txBox="1">
            <a:spLocks/>
          </p:cNvSpPr>
          <p:nvPr userDrawn="1"/>
        </p:nvSpPr>
        <p:spPr>
          <a:xfrm>
            <a:off x="5225392" y="288029"/>
            <a:ext cx="6676165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Foundry Form Sans Demi" panose="02000500050000020004" pitchFamily="2" charset="77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3253244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070E-6B9A-4843-85EA-5E30D657674D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37780-361B-43B6-B3B8-FE749D5CD6E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991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070E-6B9A-4843-85EA-5E30D657674D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37780-361B-43B6-B3B8-FE749D5CD6E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837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070E-6B9A-4843-85EA-5E30D657674D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37780-361B-43B6-B3B8-FE749D5CD6E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440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070E-6B9A-4843-85EA-5E30D657674D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37780-361B-43B6-B3B8-FE749D5CD6E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160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070E-6B9A-4843-85EA-5E30D657674D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37780-361B-43B6-B3B8-FE749D5CD6E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158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070E-6B9A-4843-85EA-5E30D657674D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37780-361B-43B6-B3B8-FE749D5CD6E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172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070E-6B9A-4843-85EA-5E30D657674D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37780-361B-43B6-B3B8-FE749D5CD6E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958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070E-6B9A-4843-85EA-5E30D657674D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37780-361B-43B6-B3B8-FE749D5CD6E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221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5070E-6B9A-4843-85EA-5E30D657674D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37780-361B-43B6-B3B8-FE749D5CD6E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11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170894"/>
            <a:ext cx="8256240" cy="864095"/>
          </a:xfrm>
          <a:solidFill>
            <a:srgbClr val="0069B3"/>
          </a:solidFill>
        </p:spPr>
        <p:txBody>
          <a:bodyPr>
            <a:normAutofit/>
          </a:bodyPr>
          <a:lstStyle/>
          <a:p>
            <a:pPr algn="l"/>
            <a:r>
              <a:rPr lang="de-DE" sz="3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   Studierendenbefragung an der JLU</a:t>
            </a:r>
            <a:endParaRPr lang="en-US" sz="30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35339" y="128155"/>
            <a:ext cx="4518720" cy="6366608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515379" y="1268760"/>
            <a:ext cx="6192688" cy="57861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de-DE" altLang="en-US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Warum soll ich teilnehmen?</a:t>
            </a:r>
            <a:endParaRPr lang="de-DE" alt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r>
              <a:rPr lang="de-DE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Wo lief es im Studium rund, wo nicht?</a:t>
            </a:r>
          </a:p>
          <a:p>
            <a:pPr algn="ctr" eaLnBrk="1" hangingPunct="1"/>
            <a:r>
              <a:rPr lang="de-DE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Wie fit bist Du für Deine berufliche Karriere? </a:t>
            </a:r>
          </a:p>
          <a:p>
            <a:pPr algn="ctr" eaLnBrk="1" hangingPunct="1"/>
            <a:r>
              <a:rPr lang="de-DE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Was könnte noch verbessert werden? </a:t>
            </a:r>
          </a:p>
          <a:p>
            <a:pPr algn="ctr" eaLnBrk="1" hangingPunct="1"/>
            <a:r>
              <a:rPr lang="de-DE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All das sind Fragen, die nur Du beantworten kannst!</a:t>
            </a:r>
          </a:p>
          <a:p>
            <a:pPr algn="ctr" eaLnBrk="1" hangingPunct="1"/>
            <a:endParaRPr lang="de-DE" altLang="en-US" sz="12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r>
              <a:rPr lang="de-DE" altLang="en-US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Wie kann ich teilnehmen?</a:t>
            </a:r>
            <a:endParaRPr lang="de-DE" alt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r>
              <a:rPr lang="de-DE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Deine Einladung zur Onlinebefragung wird an Deine JLU-Mailadresse verschickt. </a:t>
            </a:r>
            <a:endParaRPr lang="de-DE" alt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r>
              <a:rPr lang="de-DE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- ODER - </a:t>
            </a:r>
          </a:p>
          <a:p>
            <a:pPr algn="ctr" eaLnBrk="1" hangingPunct="1"/>
            <a:r>
              <a:rPr lang="de-DE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Einfach über </a:t>
            </a:r>
            <a:r>
              <a:rPr lang="de-DE" altLang="en-US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StudIP</a:t>
            </a:r>
            <a:r>
              <a:rPr lang="de-DE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die Onlinebefragung abrufen</a:t>
            </a:r>
          </a:p>
          <a:p>
            <a:pPr algn="ctr" eaLnBrk="1" hangingPunct="1"/>
            <a:r>
              <a:rPr lang="de-DE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Die Teilnahme ist bis zum Semesterende möglich.</a:t>
            </a:r>
          </a:p>
          <a:p>
            <a:pPr algn="ctr" eaLnBrk="1" hangingPunct="1"/>
            <a:endParaRPr lang="de-DE" altLang="en-US" sz="16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r>
              <a:rPr lang="de-DE" altLang="en-US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Neues Schwerpunktthema:</a:t>
            </a:r>
          </a:p>
          <a:p>
            <a:pPr algn="ctr" eaLnBrk="1" hangingPunct="1"/>
            <a:r>
              <a:rPr lang="de-DE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KI in Studium und Lehre </a:t>
            </a:r>
          </a:p>
          <a:p>
            <a:pPr algn="ctr" eaLnBrk="1" hangingPunct="1"/>
            <a:endParaRPr lang="de-DE" alt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r>
              <a:rPr lang="de-DE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Wir fragen uns, welche KI-Tools Du nutzt bzw. zum Studium benötigst.</a:t>
            </a:r>
          </a:p>
          <a:p>
            <a:pPr algn="ctr" eaLnBrk="1" hangingPunct="1"/>
            <a:endParaRPr lang="de-DE" alt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endParaRPr lang="de-DE" alt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endParaRPr lang="de-DE" altLang="en-US" sz="16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endParaRPr lang="de-DE" alt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111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170894"/>
            <a:ext cx="8256240" cy="864095"/>
          </a:xfrm>
          <a:solidFill>
            <a:srgbClr val="0069B3"/>
          </a:solidFill>
        </p:spPr>
        <p:txBody>
          <a:bodyPr>
            <a:normAutofit/>
          </a:bodyPr>
          <a:lstStyle/>
          <a:p>
            <a:r>
              <a:rPr lang="en-US" sz="3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Student survey at JLU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33469" y="128156"/>
            <a:ext cx="4522335" cy="6366431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515379" y="1268760"/>
            <a:ext cx="6192688" cy="510909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Why should I take part?</a:t>
            </a:r>
          </a:p>
          <a:p>
            <a:pPr algn="ctr" eaLnBrk="1" hangingPunct="1"/>
            <a:r>
              <a:rPr lang="en-US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Where did your studies go well, where not?</a:t>
            </a:r>
          </a:p>
          <a:p>
            <a:pPr algn="ctr" eaLnBrk="1" hangingPunct="1"/>
            <a:r>
              <a:rPr lang="en-US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How fit are you for your professional career?</a:t>
            </a:r>
          </a:p>
          <a:p>
            <a:pPr algn="ctr" eaLnBrk="1" hangingPunct="1"/>
            <a:r>
              <a:rPr lang="en-US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What could be improved?</a:t>
            </a:r>
          </a:p>
          <a:p>
            <a:pPr algn="ctr" eaLnBrk="1" hangingPunct="1"/>
            <a:r>
              <a:rPr lang="en-US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These are all questions that only you can answer!</a:t>
            </a:r>
          </a:p>
          <a:p>
            <a:pPr algn="ctr" eaLnBrk="1" hangingPunct="1"/>
            <a:endParaRPr lang="de-DE" alt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r>
              <a:rPr lang="en-US" altLang="en-US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How can I take part?</a:t>
            </a:r>
          </a:p>
          <a:p>
            <a:pPr algn="ctr" eaLnBrk="1" hangingPunct="1"/>
            <a:r>
              <a:rPr lang="en-US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Your invitation to the online survey will be sent to your LU e-mail address.</a:t>
            </a:r>
          </a:p>
          <a:p>
            <a:pPr algn="ctr" eaLnBrk="1" hangingPunct="1"/>
            <a:r>
              <a:rPr lang="en-US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- OR -</a:t>
            </a:r>
          </a:p>
          <a:p>
            <a:pPr algn="ctr" eaLnBrk="1" hangingPunct="1"/>
            <a:r>
              <a:rPr lang="en-US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Simply access the online survey via </a:t>
            </a:r>
            <a:r>
              <a:rPr lang="en-US" altLang="en-US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StudiP</a:t>
            </a:r>
            <a:endParaRPr lang="en-US" alt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r>
              <a:rPr lang="en-US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Participation is possible until the end of the semester.</a:t>
            </a:r>
          </a:p>
          <a:p>
            <a:pPr algn="ctr" eaLnBrk="1" hangingPunct="1"/>
            <a:endParaRPr lang="de-DE" altLang="en-US" sz="16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r>
              <a:rPr lang="de-DE" altLang="en-US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New </a:t>
            </a:r>
            <a:r>
              <a:rPr lang="de-DE" altLang="en-US" sz="30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focus</a:t>
            </a:r>
            <a:r>
              <a:rPr lang="de-DE" altLang="en-US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altLang="en-US" sz="30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topic</a:t>
            </a:r>
            <a:r>
              <a:rPr lang="de-DE" altLang="en-US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  <a:endParaRPr lang="de-DE" alt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r>
              <a:rPr lang="en-US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Al in studying and teaching</a:t>
            </a:r>
          </a:p>
          <a:p>
            <a:pPr algn="ctr" eaLnBrk="1" hangingPunct="1"/>
            <a:endParaRPr lang="en-US" alt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endParaRPr lang="de-DE" alt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endParaRPr lang="de-DE" altLang="en-US" sz="16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endParaRPr lang="de-DE" alt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40492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367</Words>
  <Application>Microsoft Office PowerPoint</Application>
  <PresentationFormat>Breitbild</PresentationFormat>
  <Paragraphs>48</Paragraphs>
  <Slides>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Foundry Form Sans Demi</vt:lpstr>
      <vt:lpstr>Larissa</vt:lpstr>
      <vt:lpstr>          Studierendenbefragung an der JLU</vt:lpstr>
      <vt:lpstr>Student survey at JLU</vt:lpstr>
    </vt:vector>
  </TitlesOfParts>
  <Company>Uni-Giessen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Studierendenbefragung an der JLU</dc:title>
  <dc:creator>Susanne Ehrlich</dc:creator>
  <cp:lastModifiedBy>JLU_Stabsabteilung Studium und Lehre</cp:lastModifiedBy>
  <cp:revision>22</cp:revision>
  <cp:lastPrinted>2020-01-28T16:19:40Z</cp:lastPrinted>
  <dcterms:created xsi:type="dcterms:W3CDTF">2018-11-19T12:21:06Z</dcterms:created>
  <dcterms:modified xsi:type="dcterms:W3CDTF">2025-12-18T12:32:11Z</dcterms:modified>
</cp:coreProperties>
</file>