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327650" cy="377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0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60" y="86"/>
      </p:cViewPr>
      <p:guideLst>
        <p:guide orient="horz" pos="1190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618599"/>
            <a:ext cx="4528503" cy="1315944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1985290"/>
            <a:ext cx="3995738" cy="912586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86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32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201241"/>
            <a:ext cx="1148775" cy="32032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201241"/>
            <a:ext cx="3379728" cy="32032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6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942336"/>
            <a:ext cx="4595098" cy="1572307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2529518"/>
            <a:ext cx="4595098" cy="82683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82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82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82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82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82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82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50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1006207"/>
            <a:ext cx="2264251" cy="23982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1006207"/>
            <a:ext cx="2264251" cy="23982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5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201242"/>
            <a:ext cx="4595098" cy="7305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926586"/>
            <a:ext cx="2253845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1380691"/>
            <a:ext cx="2253845" cy="2030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926586"/>
            <a:ext cx="2264945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1380691"/>
            <a:ext cx="2264945" cy="2030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62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99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16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251989"/>
            <a:ext cx="1718306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544227"/>
            <a:ext cx="2697123" cy="2686135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133952"/>
            <a:ext cx="1718306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01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251989"/>
            <a:ext cx="1718306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544227"/>
            <a:ext cx="2697123" cy="2686135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133952"/>
            <a:ext cx="1718306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5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201242"/>
            <a:ext cx="4595098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1006207"/>
            <a:ext cx="4595098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3503351"/>
            <a:ext cx="1198721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136AC-E9D1-4D8A-B77C-6D404FACC9A9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3503351"/>
            <a:ext cx="1798082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3503351"/>
            <a:ext cx="1198721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2C156-B7C7-40C8-935F-CF9E93A3B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4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 des historischen Universitätshauptgebäudes mit lateinischer Inschrift. Im Hintergrund lila-rosa-farbiger Abendhimmel.">
            <a:extLst>
              <a:ext uri="{FF2B5EF4-FFF2-40B4-BE49-F238E27FC236}">
                <a16:creationId xmlns:a16="http://schemas.microsoft.com/office/drawing/2014/main" id="{4667C008-E13C-9BC7-C5D2-512D59EEDE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 b="1219"/>
          <a:stretch>
            <a:fillRect/>
          </a:stretch>
        </p:blipFill>
        <p:spPr>
          <a:xfrm>
            <a:off x="143650" y="773838"/>
            <a:ext cx="5184000" cy="3006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DB8FF87-6641-026D-01DE-40EE6EF1E7FC}"/>
              </a:ext>
            </a:extLst>
          </p:cNvPr>
          <p:cNvSpPr txBox="1"/>
          <p:nvPr/>
        </p:nvSpPr>
        <p:spPr>
          <a:xfrm>
            <a:off x="0" y="2772000"/>
            <a:ext cx="3312000" cy="720000"/>
          </a:xfrm>
          <a:prstGeom prst="rect">
            <a:avLst/>
          </a:prstGeom>
          <a:solidFill>
            <a:srgbClr val="0069B3">
              <a:alpha val="75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Grafik 6" descr="Ein Bild, das Text, Schrift, Screenshot, Logo enthält.&#10;&#10;KI-generierte Inhalte können fehlerhaft sein.">
            <a:extLst>
              <a:ext uri="{FF2B5EF4-FFF2-40B4-BE49-F238E27FC236}">
                <a16:creationId xmlns:a16="http://schemas.microsoft.com/office/drawing/2014/main" id="{84A2B849-F94C-CEAB-0916-E3D9AA606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144000"/>
            <a:ext cx="1007659" cy="126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02F3FAA-2CBF-58E1-3316-5A31DE379606}"/>
              </a:ext>
            </a:extLst>
          </p:cNvPr>
          <p:cNvSpPr txBox="1"/>
          <p:nvPr/>
        </p:nvSpPr>
        <p:spPr>
          <a:xfrm>
            <a:off x="241540" y="2901167"/>
            <a:ext cx="235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Frohe Feiertage!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8D7929-162D-4C31-957F-5ADB4E1FA088}"/>
              </a:ext>
            </a:extLst>
          </p:cNvPr>
          <p:cNvSpPr txBox="1"/>
          <p:nvPr/>
        </p:nvSpPr>
        <p:spPr>
          <a:xfrm>
            <a:off x="3934225" y="3466426"/>
            <a:ext cx="13523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JLU / Katrina Friese</a:t>
            </a:r>
          </a:p>
        </p:txBody>
      </p:sp>
    </p:spTree>
    <p:extLst>
      <p:ext uri="{BB962C8B-B14F-4D97-AF65-F5344CB8AC3E}">
        <p14:creationId xmlns:p14="http://schemas.microsoft.com/office/powerpoint/2010/main" val="396837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Benutzerdefiniert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</vt:lpstr>
      <vt:lpstr>PowerPoint-Präsentation</vt:lpstr>
    </vt:vector>
  </TitlesOfParts>
  <Company>Justus Liebig Uni Giessen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Strüßmann</dc:creator>
  <cp:lastModifiedBy>Sara Strüßmann</cp:lastModifiedBy>
  <cp:revision>4</cp:revision>
  <dcterms:created xsi:type="dcterms:W3CDTF">2025-11-12T14:58:43Z</dcterms:created>
  <dcterms:modified xsi:type="dcterms:W3CDTF">2025-12-04T08:03:38Z</dcterms:modified>
</cp:coreProperties>
</file>