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327650" cy="37798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0" userDrawn="1">
          <p15:clr>
            <a:srgbClr val="A4A3A4"/>
          </p15:clr>
        </p15:guide>
        <p15:guide id="2" pos="16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1560" y="86"/>
      </p:cViewPr>
      <p:guideLst>
        <p:guide orient="horz" pos="1190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618599"/>
            <a:ext cx="4528503" cy="1315944"/>
          </a:xfrm>
        </p:spPr>
        <p:txBody>
          <a:bodyPr anchor="b"/>
          <a:lstStyle>
            <a:lvl1pPr algn="ctr">
              <a:defRPr sz="330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1985290"/>
            <a:ext cx="3995738" cy="912586"/>
          </a:xfrm>
        </p:spPr>
        <p:txBody>
          <a:bodyPr/>
          <a:lstStyle>
            <a:lvl1pPr marL="0" indent="0" algn="ctr">
              <a:buNone/>
              <a:defRPr sz="1323"/>
            </a:lvl1pPr>
            <a:lvl2pPr marL="252009" indent="0" algn="ctr">
              <a:buNone/>
              <a:defRPr sz="1102"/>
            </a:lvl2pPr>
            <a:lvl3pPr marL="504017" indent="0" algn="ctr">
              <a:buNone/>
              <a:defRPr sz="992"/>
            </a:lvl3pPr>
            <a:lvl4pPr marL="756026" indent="0" algn="ctr">
              <a:buNone/>
              <a:defRPr sz="882"/>
            </a:lvl4pPr>
            <a:lvl5pPr marL="1008035" indent="0" algn="ctr">
              <a:buNone/>
              <a:defRPr sz="882"/>
            </a:lvl5pPr>
            <a:lvl6pPr marL="1260043" indent="0" algn="ctr">
              <a:buNone/>
              <a:defRPr sz="882"/>
            </a:lvl6pPr>
            <a:lvl7pPr marL="1512052" indent="0" algn="ctr">
              <a:buNone/>
              <a:defRPr sz="882"/>
            </a:lvl7pPr>
            <a:lvl8pPr marL="1764060" indent="0" algn="ctr">
              <a:buNone/>
              <a:defRPr sz="882"/>
            </a:lvl8pPr>
            <a:lvl9pPr marL="2016069" indent="0" algn="ctr">
              <a:buNone/>
              <a:defRPr sz="88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862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32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201241"/>
            <a:ext cx="1148775" cy="32032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201241"/>
            <a:ext cx="3379728" cy="32032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766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16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942336"/>
            <a:ext cx="4595098" cy="1572307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2529518"/>
            <a:ext cx="4595098" cy="826839"/>
          </a:xfrm>
        </p:spPr>
        <p:txBody>
          <a:bodyPr/>
          <a:lstStyle>
            <a:lvl1pPr marL="0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1pPr>
            <a:lvl2pPr marL="252009" indent="0">
              <a:buNone/>
              <a:defRPr sz="1102">
                <a:solidFill>
                  <a:schemeClr val="tx1">
                    <a:tint val="82000"/>
                  </a:schemeClr>
                </a:solidFill>
              </a:defRPr>
            </a:lvl2pPr>
            <a:lvl3pPr marL="504017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3pPr>
            <a:lvl4pPr marL="756026" indent="0">
              <a:buNone/>
              <a:defRPr sz="882">
                <a:solidFill>
                  <a:schemeClr val="tx1">
                    <a:tint val="82000"/>
                  </a:schemeClr>
                </a:solidFill>
              </a:defRPr>
            </a:lvl4pPr>
            <a:lvl5pPr marL="1008035" indent="0">
              <a:buNone/>
              <a:defRPr sz="882">
                <a:solidFill>
                  <a:schemeClr val="tx1">
                    <a:tint val="82000"/>
                  </a:schemeClr>
                </a:solidFill>
              </a:defRPr>
            </a:lvl5pPr>
            <a:lvl6pPr marL="1260043" indent="0">
              <a:buNone/>
              <a:defRPr sz="882">
                <a:solidFill>
                  <a:schemeClr val="tx1">
                    <a:tint val="82000"/>
                  </a:schemeClr>
                </a:solidFill>
              </a:defRPr>
            </a:lvl6pPr>
            <a:lvl7pPr marL="1512052" indent="0">
              <a:buNone/>
              <a:defRPr sz="882">
                <a:solidFill>
                  <a:schemeClr val="tx1">
                    <a:tint val="82000"/>
                  </a:schemeClr>
                </a:solidFill>
              </a:defRPr>
            </a:lvl7pPr>
            <a:lvl8pPr marL="1764060" indent="0">
              <a:buNone/>
              <a:defRPr sz="882">
                <a:solidFill>
                  <a:schemeClr val="tx1">
                    <a:tint val="82000"/>
                  </a:schemeClr>
                </a:solidFill>
              </a:defRPr>
            </a:lvl8pPr>
            <a:lvl9pPr marL="2016069" indent="0">
              <a:buNone/>
              <a:defRPr sz="88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8506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1006207"/>
            <a:ext cx="2264251" cy="23982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1006207"/>
            <a:ext cx="2264251" cy="23982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6582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201242"/>
            <a:ext cx="4595098" cy="73059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926586"/>
            <a:ext cx="2253845" cy="454105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1380691"/>
            <a:ext cx="2253845" cy="20307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926586"/>
            <a:ext cx="2264945" cy="454105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1380691"/>
            <a:ext cx="2264945" cy="20307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624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7998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162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251989"/>
            <a:ext cx="1718306" cy="881962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544227"/>
            <a:ext cx="2697123" cy="2686135"/>
          </a:xfrm>
        </p:spPr>
        <p:txBody>
          <a:bodyPr/>
          <a:lstStyle>
            <a:lvl1pPr>
              <a:defRPr sz="1764"/>
            </a:lvl1pPr>
            <a:lvl2pPr>
              <a:defRPr sz="1543"/>
            </a:lvl2pPr>
            <a:lvl3pPr>
              <a:defRPr sz="1323"/>
            </a:lvl3pPr>
            <a:lvl4pPr>
              <a:defRPr sz="1102"/>
            </a:lvl4pPr>
            <a:lvl5pPr>
              <a:defRPr sz="1102"/>
            </a:lvl5pPr>
            <a:lvl6pPr>
              <a:defRPr sz="1102"/>
            </a:lvl6pPr>
            <a:lvl7pPr>
              <a:defRPr sz="1102"/>
            </a:lvl7pPr>
            <a:lvl8pPr>
              <a:defRPr sz="1102"/>
            </a:lvl8pPr>
            <a:lvl9pPr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1133952"/>
            <a:ext cx="1718306" cy="2100785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5018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251989"/>
            <a:ext cx="1718306" cy="881962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544227"/>
            <a:ext cx="2697123" cy="2686135"/>
          </a:xfrm>
        </p:spPr>
        <p:txBody>
          <a:bodyPr anchor="t"/>
          <a:lstStyle>
            <a:lvl1pPr marL="0" indent="0">
              <a:buNone/>
              <a:defRPr sz="1764"/>
            </a:lvl1pPr>
            <a:lvl2pPr marL="252009" indent="0">
              <a:buNone/>
              <a:defRPr sz="1543"/>
            </a:lvl2pPr>
            <a:lvl3pPr marL="504017" indent="0">
              <a:buNone/>
              <a:defRPr sz="1323"/>
            </a:lvl3pPr>
            <a:lvl4pPr marL="756026" indent="0">
              <a:buNone/>
              <a:defRPr sz="1102"/>
            </a:lvl4pPr>
            <a:lvl5pPr marL="1008035" indent="0">
              <a:buNone/>
              <a:defRPr sz="1102"/>
            </a:lvl5pPr>
            <a:lvl6pPr marL="1260043" indent="0">
              <a:buNone/>
              <a:defRPr sz="1102"/>
            </a:lvl6pPr>
            <a:lvl7pPr marL="1512052" indent="0">
              <a:buNone/>
              <a:defRPr sz="1102"/>
            </a:lvl7pPr>
            <a:lvl8pPr marL="1764060" indent="0">
              <a:buNone/>
              <a:defRPr sz="1102"/>
            </a:lvl8pPr>
            <a:lvl9pPr marL="2016069" indent="0">
              <a:buNone/>
              <a:defRPr sz="1102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1133952"/>
            <a:ext cx="1718306" cy="2100785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53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201242"/>
            <a:ext cx="4595098" cy="730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1006207"/>
            <a:ext cx="4595098" cy="239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3503351"/>
            <a:ext cx="1198721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9136AC-E9D1-4D8A-B77C-6D404FACC9A9}" type="datetimeFigureOut">
              <a:rPr lang="de-DE" smtClean="0"/>
              <a:t>04.12.2025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3503351"/>
            <a:ext cx="1798082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3503351"/>
            <a:ext cx="1198721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82C156-B7C7-40C8-935F-CF9E93A3B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742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04017" rtl="0" eaLnBrk="1" latinLnBrk="0" hangingPunct="1">
        <a:lnSpc>
          <a:spcPct val="90000"/>
        </a:lnSpc>
        <a:spcBef>
          <a:spcPct val="0"/>
        </a:spcBef>
        <a:buNone/>
        <a:defRPr sz="2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6004" indent="-126004" algn="l" defTabSz="5040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630022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3pPr>
      <a:lvl4pPr marL="882030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048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638056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890065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142073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252009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504017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3pPr>
      <a:lvl4pPr marL="756026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008035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260043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512052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764060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016069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 des historischen Universitätshauptgebäudes mit lateinischer Inschrift. Im Hintergrund lila-rosa-farbiger Abendhimmel.">
            <a:extLst>
              <a:ext uri="{FF2B5EF4-FFF2-40B4-BE49-F238E27FC236}">
                <a16:creationId xmlns:a16="http://schemas.microsoft.com/office/drawing/2014/main" id="{4667C008-E13C-9BC7-C5D2-512D59EEDE1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3" b="1219"/>
          <a:stretch>
            <a:fillRect/>
          </a:stretch>
        </p:blipFill>
        <p:spPr>
          <a:xfrm>
            <a:off x="143650" y="773838"/>
            <a:ext cx="5184000" cy="3006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DB8FF87-6641-026D-01DE-40EE6EF1E7FC}"/>
              </a:ext>
            </a:extLst>
          </p:cNvPr>
          <p:cNvSpPr txBox="1"/>
          <p:nvPr/>
        </p:nvSpPr>
        <p:spPr>
          <a:xfrm>
            <a:off x="0" y="2772000"/>
            <a:ext cx="3312000" cy="720000"/>
          </a:xfrm>
          <a:prstGeom prst="rect">
            <a:avLst/>
          </a:prstGeom>
          <a:solidFill>
            <a:srgbClr val="0069B3">
              <a:alpha val="75000"/>
            </a:srgbClr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7" name="Grafik 6" descr="Ein Bild, das Text, Schrift, Screenshot, Logo enthält.&#10;&#10;KI-generierte Inhalte können fehlerhaft sein.">
            <a:extLst>
              <a:ext uri="{FF2B5EF4-FFF2-40B4-BE49-F238E27FC236}">
                <a16:creationId xmlns:a16="http://schemas.microsoft.com/office/drawing/2014/main" id="{84A2B849-F94C-CEAB-0916-E3D9AA606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000" y="144000"/>
            <a:ext cx="1007659" cy="12600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02F3FAA-2CBF-58E1-3316-5A31DE379606}"/>
              </a:ext>
            </a:extLst>
          </p:cNvPr>
          <p:cNvSpPr txBox="1"/>
          <p:nvPr/>
        </p:nvSpPr>
        <p:spPr>
          <a:xfrm>
            <a:off x="241540" y="2901167"/>
            <a:ext cx="2357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Frohe Feiertage!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D8D7929-162D-4C31-957F-5ADB4E1FA088}"/>
              </a:ext>
            </a:extLst>
          </p:cNvPr>
          <p:cNvSpPr txBox="1"/>
          <p:nvPr/>
        </p:nvSpPr>
        <p:spPr>
          <a:xfrm>
            <a:off x="3934225" y="3466426"/>
            <a:ext cx="13523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Foto: JLU / Katrina Friese</a:t>
            </a:r>
          </a:p>
        </p:txBody>
      </p:sp>
    </p:spTree>
    <p:extLst>
      <p:ext uri="{BB962C8B-B14F-4D97-AF65-F5344CB8AC3E}">
        <p14:creationId xmlns:p14="http://schemas.microsoft.com/office/powerpoint/2010/main" val="3968374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</Words>
  <Application>Microsoft Office PowerPoint</Application>
  <PresentationFormat>Benutzerdefiniert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</vt:lpstr>
      <vt:lpstr>PowerPoint-Präsentation</vt:lpstr>
    </vt:vector>
  </TitlesOfParts>
  <Company>Justus Liebig Uni Giessen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Strüßmann</dc:creator>
  <cp:lastModifiedBy>Sara Strüßmann</cp:lastModifiedBy>
  <cp:revision>4</cp:revision>
  <dcterms:created xsi:type="dcterms:W3CDTF">2025-11-12T14:58:43Z</dcterms:created>
  <dcterms:modified xsi:type="dcterms:W3CDTF">2025-12-04T08:03:38Z</dcterms:modified>
</cp:coreProperties>
</file>