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21383625" cy="30275213"/>
  <p:notesSz cx="29818013" cy="42354500"/>
  <p:defaultTextStyle>
    <a:defPPr>
      <a:defRPr lang="en-US"/>
    </a:defPPr>
    <a:lvl1pPr marL="0" algn="l" defTabSz="322976" rtl="0" eaLnBrk="1" latinLnBrk="0" hangingPunct="1">
      <a:defRPr sz="1271" kern="1200">
        <a:solidFill>
          <a:schemeClr val="tx1"/>
        </a:solidFill>
        <a:latin typeface="+mn-lt"/>
        <a:ea typeface="+mn-ea"/>
        <a:cs typeface="+mn-cs"/>
      </a:defRPr>
    </a:lvl1pPr>
    <a:lvl2pPr marL="322976" algn="l" defTabSz="322976" rtl="0" eaLnBrk="1" latinLnBrk="0" hangingPunct="1">
      <a:defRPr sz="1271" kern="1200">
        <a:solidFill>
          <a:schemeClr val="tx1"/>
        </a:solidFill>
        <a:latin typeface="+mn-lt"/>
        <a:ea typeface="+mn-ea"/>
        <a:cs typeface="+mn-cs"/>
      </a:defRPr>
    </a:lvl2pPr>
    <a:lvl3pPr marL="645947" algn="l" defTabSz="322976" rtl="0" eaLnBrk="1" latinLnBrk="0" hangingPunct="1">
      <a:defRPr sz="1271" kern="1200">
        <a:solidFill>
          <a:schemeClr val="tx1"/>
        </a:solidFill>
        <a:latin typeface="+mn-lt"/>
        <a:ea typeface="+mn-ea"/>
        <a:cs typeface="+mn-cs"/>
      </a:defRPr>
    </a:lvl3pPr>
    <a:lvl4pPr marL="968921" algn="l" defTabSz="322976" rtl="0" eaLnBrk="1" latinLnBrk="0" hangingPunct="1">
      <a:defRPr sz="1271" kern="1200">
        <a:solidFill>
          <a:schemeClr val="tx1"/>
        </a:solidFill>
        <a:latin typeface="+mn-lt"/>
        <a:ea typeface="+mn-ea"/>
        <a:cs typeface="+mn-cs"/>
      </a:defRPr>
    </a:lvl4pPr>
    <a:lvl5pPr marL="1291894" algn="l" defTabSz="322976" rtl="0" eaLnBrk="1" latinLnBrk="0" hangingPunct="1">
      <a:defRPr sz="1271" kern="1200">
        <a:solidFill>
          <a:schemeClr val="tx1"/>
        </a:solidFill>
        <a:latin typeface="+mn-lt"/>
        <a:ea typeface="+mn-ea"/>
        <a:cs typeface="+mn-cs"/>
      </a:defRPr>
    </a:lvl5pPr>
    <a:lvl6pPr marL="1614870" algn="l" defTabSz="322976" rtl="0" eaLnBrk="1" latinLnBrk="0" hangingPunct="1">
      <a:defRPr sz="1271" kern="1200">
        <a:solidFill>
          <a:schemeClr val="tx1"/>
        </a:solidFill>
        <a:latin typeface="+mn-lt"/>
        <a:ea typeface="+mn-ea"/>
        <a:cs typeface="+mn-cs"/>
      </a:defRPr>
    </a:lvl6pPr>
    <a:lvl7pPr marL="1937841" algn="l" defTabSz="322976" rtl="0" eaLnBrk="1" latinLnBrk="0" hangingPunct="1">
      <a:defRPr sz="1271" kern="1200">
        <a:solidFill>
          <a:schemeClr val="tx1"/>
        </a:solidFill>
        <a:latin typeface="+mn-lt"/>
        <a:ea typeface="+mn-ea"/>
        <a:cs typeface="+mn-cs"/>
      </a:defRPr>
    </a:lvl7pPr>
    <a:lvl8pPr marL="2260817" algn="l" defTabSz="322976" rtl="0" eaLnBrk="1" latinLnBrk="0" hangingPunct="1">
      <a:defRPr sz="1271" kern="1200">
        <a:solidFill>
          <a:schemeClr val="tx1"/>
        </a:solidFill>
        <a:latin typeface="+mn-lt"/>
        <a:ea typeface="+mn-ea"/>
        <a:cs typeface="+mn-cs"/>
      </a:defRPr>
    </a:lvl8pPr>
    <a:lvl9pPr marL="2583793" algn="l" defTabSz="322976" rtl="0" eaLnBrk="1" latinLnBrk="0" hangingPunct="1">
      <a:defRPr sz="1271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365" userDrawn="1">
          <p15:clr>
            <a:srgbClr val="A4A3A4"/>
          </p15:clr>
        </p15:guide>
        <p15:guide id="2" pos="12935" userDrawn="1">
          <p15:clr>
            <a:srgbClr val="A4A3A4"/>
          </p15:clr>
        </p15:guide>
        <p15:guide id="3" pos="535" userDrawn="1">
          <p15:clr>
            <a:srgbClr val="A4A3A4"/>
          </p15:clr>
        </p15:guide>
        <p15:guide id="4" orient="horz" pos="18118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adach, Oliver" initials="LO" lastIdx="1" clrIdx="0">
    <p:extLst/>
  </p:cmAuthor>
  <p:cmAuthor id="2" name="Pfeiffer, Jella (IISM)" initials="PJ(" lastIdx="5" clrIdx="1">
    <p:extLst/>
  </p:cmAuthor>
  <p:cmAuthor id="3" name="Jella Pfeiffer" initials="JP" lastIdx="1" clrIdx="2">
    <p:extLst>
      <p:ext uri="{19B8F6BF-5375-455C-9EA6-DF929625EA0E}">
        <p15:presenceInfo xmlns:p15="http://schemas.microsoft.com/office/powerpoint/2012/main" userId="ecd361389c427f23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65A97"/>
    <a:srgbClr val="DCE6EB"/>
    <a:srgbClr val="0069B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6" autoAdjust="0"/>
    <p:restoredTop sz="94660"/>
  </p:normalViewPr>
  <p:slideViewPr>
    <p:cSldViewPr snapToGrid="0" showGuides="1">
      <p:cViewPr varScale="1">
        <p:scale>
          <a:sx n="26" d="100"/>
          <a:sy n="26" d="100"/>
        </p:scale>
        <p:origin x="2448" y="198"/>
      </p:cViewPr>
      <p:guideLst>
        <p:guide orient="horz" pos="2365"/>
        <p:guide pos="12935"/>
        <p:guide pos="535"/>
        <p:guide orient="horz" pos="1811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19-10-07T14:47:21.706" idx="3">
    <p:pos x="626" y="14887"/>
    <p:text>Beispiele im richtigen Zitationsstil</p:text>
    <p:extLst>
      <p:ext uri="{C676402C-5697-4E1C-873F-D02D1690AC5C}">
        <p15:threadingInfo xmlns:p15="http://schemas.microsoft.com/office/powerpoint/2012/main" timeZoneBias="-120"/>
      </p:ext>
    </p:extLst>
  </p:cm>
  <p:cm authorId="2" dt="2019-10-07T15:04:42.966" idx="5">
    <p:pos x="7291" y="14756"/>
    <p:text>Hier kommen dann Kommentare Ihrer Kommiliton*inen bei der Posterpräsentation rein</p:text>
    <p:extLst>
      <p:ext uri="{C676402C-5697-4E1C-873F-D02D1690AC5C}">
        <p15:threadingInfo xmlns:p15="http://schemas.microsoft.com/office/powerpoint/2012/main" timeZoneBias="-120"/>
      </p:ext>
    </p:extLst>
  </p:cm>
  <p:cm authorId="3" dt="2020-04-14T17:45:23.839" idx="1">
    <p:pos x="2232" y="2400"/>
    <p:text>Bitte anpassen, je nachdem ob Proseminar oder Masterseminar und welches Semester</p:text>
    <p:extLst>
      <p:ext uri="{C676402C-5697-4E1C-873F-D02D1690AC5C}">
        <p15:threadingInfo xmlns:p15="http://schemas.microsoft.com/office/powerpoint/2012/main" timeZoneBias="-120"/>
      </p:ext>
    </p:extLst>
  </p:cm>
</p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12919586" cy="2115915"/>
          </a:xfrm>
          <a:prstGeom prst="rect">
            <a:avLst/>
          </a:prstGeom>
        </p:spPr>
        <p:txBody>
          <a:bodyPr vert="horz" lIns="236656" tIns="118328" rIns="236656" bIns="118328" rtlCol="0"/>
          <a:lstStyle>
            <a:lvl1pPr algn="l">
              <a:defRPr sz="31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16889952" y="1"/>
            <a:ext cx="12919586" cy="2115915"/>
          </a:xfrm>
          <a:prstGeom prst="rect">
            <a:avLst/>
          </a:prstGeom>
        </p:spPr>
        <p:txBody>
          <a:bodyPr vert="horz" lIns="236656" tIns="118328" rIns="236656" bIns="118328" rtlCol="0"/>
          <a:lstStyle>
            <a:lvl1pPr algn="r">
              <a:defRPr sz="3100"/>
            </a:lvl1pPr>
          </a:lstStyle>
          <a:p>
            <a:fld id="{533FB98B-4D26-4130-843A-B7771325F07F}" type="datetimeFigureOut">
              <a:rPr lang="de-DE" smtClean="0"/>
              <a:t>14.04.2020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40230541"/>
            <a:ext cx="12919586" cy="2115915"/>
          </a:xfrm>
          <a:prstGeom prst="rect">
            <a:avLst/>
          </a:prstGeom>
        </p:spPr>
        <p:txBody>
          <a:bodyPr vert="horz" lIns="236656" tIns="118328" rIns="236656" bIns="118328" rtlCol="0" anchor="b"/>
          <a:lstStyle>
            <a:lvl1pPr algn="l">
              <a:defRPr sz="3100"/>
            </a:lvl1pPr>
          </a:lstStyle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16889952" y="40230541"/>
            <a:ext cx="12919586" cy="2115915"/>
          </a:xfrm>
          <a:prstGeom prst="rect">
            <a:avLst/>
          </a:prstGeom>
        </p:spPr>
        <p:txBody>
          <a:bodyPr vert="horz" lIns="236656" tIns="118328" rIns="236656" bIns="118328" rtlCol="0" anchor="b"/>
          <a:lstStyle>
            <a:lvl1pPr algn="r">
              <a:defRPr sz="3100"/>
            </a:lvl1pPr>
          </a:lstStyle>
          <a:p>
            <a:fld id="{38186CF0-357E-43D8-B774-F3BEF796B93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884983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3" y="1"/>
            <a:ext cx="12919586" cy="2115915"/>
          </a:xfrm>
          <a:prstGeom prst="rect">
            <a:avLst/>
          </a:prstGeom>
        </p:spPr>
        <p:txBody>
          <a:bodyPr vert="horz" lIns="236627" tIns="118312" rIns="236627" bIns="118312" rtlCol="0"/>
          <a:lstStyle>
            <a:lvl1pPr algn="l">
              <a:defRPr sz="28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16889952" y="1"/>
            <a:ext cx="12919586" cy="2115915"/>
          </a:xfrm>
          <a:prstGeom prst="rect">
            <a:avLst/>
          </a:prstGeom>
        </p:spPr>
        <p:txBody>
          <a:bodyPr vert="horz" lIns="236627" tIns="118312" rIns="236627" bIns="118312" rtlCol="0"/>
          <a:lstStyle>
            <a:lvl1pPr algn="r">
              <a:defRPr sz="2800"/>
            </a:lvl1pPr>
          </a:lstStyle>
          <a:p>
            <a:fld id="{4014C0EE-DBCD-45D7-BC0D-AD05E5EB64DB}" type="datetimeFigureOut">
              <a:rPr lang="de-DE" smtClean="0"/>
              <a:t>14.04.2020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9299575" y="3178175"/>
            <a:ext cx="11218863" cy="158845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236627" tIns="118312" rIns="236627" bIns="118312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2983079" y="20117283"/>
            <a:ext cx="23851866" cy="19059323"/>
          </a:xfrm>
          <a:prstGeom prst="rect">
            <a:avLst/>
          </a:prstGeom>
        </p:spPr>
        <p:txBody>
          <a:bodyPr vert="horz" lIns="236627" tIns="118312" rIns="236627" bIns="118312" rtlCol="0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3" y="40230541"/>
            <a:ext cx="12919586" cy="2115915"/>
          </a:xfrm>
          <a:prstGeom prst="rect">
            <a:avLst/>
          </a:prstGeom>
        </p:spPr>
        <p:txBody>
          <a:bodyPr vert="horz" lIns="236627" tIns="118312" rIns="236627" bIns="118312" rtlCol="0" anchor="b"/>
          <a:lstStyle>
            <a:lvl1pPr algn="l">
              <a:defRPr sz="28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16889952" y="40230541"/>
            <a:ext cx="12919586" cy="2115915"/>
          </a:xfrm>
          <a:prstGeom prst="rect">
            <a:avLst/>
          </a:prstGeom>
        </p:spPr>
        <p:txBody>
          <a:bodyPr vert="horz" lIns="236627" tIns="118312" rIns="236627" bIns="118312" rtlCol="0" anchor="b"/>
          <a:lstStyle>
            <a:lvl1pPr algn="r">
              <a:defRPr sz="2800"/>
            </a:lvl1pPr>
          </a:lstStyle>
          <a:p>
            <a:fld id="{CD432F51-6D7D-4CDE-91BC-1C1537AC622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102326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45947" rtl="0" eaLnBrk="1" latinLnBrk="0" hangingPunct="1">
      <a:defRPr sz="849" kern="1200">
        <a:solidFill>
          <a:schemeClr val="tx1"/>
        </a:solidFill>
        <a:latin typeface="+mn-lt"/>
        <a:ea typeface="+mn-ea"/>
        <a:cs typeface="+mn-cs"/>
      </a:defRPr>
    </a:lvl1pPr>
    <a:lvl2pPr marL="322976" algn="l" defTabSz="645947" rtl="0" eaLnBrk="1" latinLnBrk="0" hangingPunct="1">
      <a:defRPr sz="849" kern="1200">
        <a:solidFill>
          <a:schemeClr val="tx1"/>
        </a:solidFill>
        <a:latin typeface="+mn-lt"/>
        <a:ea typeface="+mn-ea"/>
        <a:cs typeface="+mn-cs"/>
      </a:defRPr>
    </a:lvl2pPr>
    <a:lvl3pPr marL="645947" algn="l" defTabSz="645947" rtl="0" eaLnBrk="1" latinLnBrk="0" hangingPunct="1">
      <a:defRPr sz="849" kern="1200">
        <a:solidFill>
          <a:schemeClr val="tx1"/>
        </a:solidFill>
        <a:latin typeface="+mn-lt"/>
        <a:ea typeface="+mn-ea"/>
        <a:cs typeface="+mn-cs"/>
      </a:defRPr>
    </a:lvl3pPr>
    <a:lvl4pPr marL="968921" algn="l" defTabSz="645947" rtl="0" eaLnBrk="1" latinLnBrk="0" hangingPunct="1">
      <a:defRPr sz="849" kern="1200">
        <a:solidFill>
          <a:schemeClr val="tx1"/>
        </a:solidFill>
        <a:latin typeface="+mn-lt"/>
        <a:ea typeface="+mn-ea"/>
        <a:cs typeface="+mn-cs"/>
      </a:defRPr>
    </a:lvl4pPr>
    <a:lvl5pPr marL="1291894" algn="l" defTabSz="645947" rtl="0" eaLnBrk="1" latinLnBrk="0" hangingPunct="1">
      <a:defRPr sz="849" kern="1200">
        <a:solidFill>
          <a:schemeClr val="tx1"/>
        </a:solidFill>
        <a:latin typeface="+mn-lt"/>
        <a:ea typeface="+mn-ea"/>
        <a:cs typeface="+mn-cs"/>
      </a:defRPr>
    </a:lvl5pPr>
    <a:lvl6pPr marL="1614870" algn="l" defTabSz="645947" rtl="0" eaLnBrk="1" latinLnBrk="0" hangingPunct="1">
      <a:defRPr sz="849" kern="1200">
        <a:solidFill>
          <a:schemeClr val="tx1"/>
        </a:solidFill>
        <a:latin typeface="+mn-lt"/>
        <a:ea typeface="+mn-ea"/>
        <a:cs typeface="+mn-cs"/>
      </a:defRPr>
    </a:lvl6pPr>
    <a:lvl7pPr marL="1937841" algn="l" defTabSz="645947" rtl="0" eaLnBrk="1" latinLnBrk="0" hangingPunct="1">
      <a:defRPr sz="849" kern="1200">
        <a:solidFill>
          <a:schemeClr val="tx1"/>
        </a:solidFill>
        <a:latin typeface="+mn-lt"/>
        <a:ea typeface="+mn-ea"/>
        <a:cs typeface="+mn-cs"/>
      </a:defRPr>
    </a:lvl7pPr>
    <a:lvl8pPr marL="2260817" algn="l" defTabSz="645947" rtl="0" eaLnBrk="1" latinLnBrk="0" hangingPunct="1">
      <a:defRPr sz="849" kern="1200">
        <a:solidFill>
          <a:schemeClr val="tx1"/>
        </a:solidFill>
        <a:latin typeface="+mn-lt"/>
        <a:ea typeface="+mn-ea"/>
        <a:cs typeface="+mn-cs"/>
      </a:defRPr>
    </a:lvl8pPr>
    <a:lvl9pPr marL="2583793" algn="l" defTabSz="645947" rtl="0" eaLnBrk="1" latinLnBrk="0" hangingPunct="1">
      <a:defRPr sz="849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>
          <a:xfrm>
            <a:off x="9299575" y="3178175"/>
            <a:ext cx="11218863" cy="15884525"/>
          </a:xfrm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D432F51-6D7D-4CDE-91BC-1C1537AC6227}" type="slidenum">
              <a:rPr lang="de-DE" smtClean="0"/>
              <a:t>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24022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03772" y="4954765"/>
            <a:ext cx="18176081" cy="10540259"/>
          </a:xfrm>
        </p:spPr>
        <p:txBody>
          <a:bodyPr anchor="b"/>
          <a:lstStyle>
            <a:lvl1pPr algn="ctr">
              <a:defRPr sz="14031"/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2953" y="15901497"/>
            <a:ext cx="16037719" cy="7309499"/>
          </a:xfrm>
        </p:spPr>
        <p:txBody>
          <a:bodyPr/>
          <a:lstStyle>
            <a:lvl1pPr marL="0" indent="0" algn="ctr">
              <a:buNone/>
              <a:defRPr sz="5612"/>
            </a:lvl1pPr>
            <a:lvl2pPr marL="1069162" indent="0" algn="ctr">
              <a:buNone/>
              <a:defRPr sz="4677"/>
            </a:lvl2pPr>
            <a:lvl3pPr marL="2138324" indent="0" algn="ctr">
              <a:buNone/>
              <a:defRPr sz="4209"/>
            </a:lvl3pPr>
            <a:lvl4pPr marL="3207487" indent="0" algn="ctr">
              <a:buNone/>
              <a:defRPr sz="3742"/>
            </a:lvl4pPr>
            <a:lvl5pPr marL="4276649" indent="0" algn="ctr">
              <a:buNone/>
              <a:defRPr sz="3742"/>
            </a:lvl5pPr>
            <a:lvl6pPr marL="5345811" indent="0" algn="ctr">
              <a:buNone/>
              <a:defRPr sz="3742"/>
            </a:lvl6pPr>
            <a:lvl7pPr marL="6414973" indent="0" algn="ctr">
              <a:buNone/>
              <a:defRPr sz="3742"/>
            </a:lvl7pPr>
            <a:lvl8pPr marL="7484135" indent="0" algn="ctr">
              <a:buNone/>
              <a:defRPr sz="3742"/>
            </a:lvl8pPr>
            <a:lvl9pPr marL="8553298" indent="0" algn="ctr">
              <a:buNone/>
              <a:defRPr sz="3742"/>
            </a:lvl9pPr>
          </a:lstStyle>
          <a:p>
            <a:r>
              <a:rPr lang="de-DE" smtClean="0"/>
              <a:t>Formatvorlage des Untertitelmasters durch Klicken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4EAA7-5B29-4043-99EC-72DDB115F110}" type="datetimeFigureOut">
              <a:rPr lang="de-DE" smtClean="0"/>
              <a:t>14.04.2020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908EC-CF56-4A6D-B108-2F33180D7B4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064836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4EAA7-5B29-4043-99EC-72DDB115F110}" type="datetimeFigureOut">
              <a:rPr lang="de-DE" smtClean="0"/>
              <a:t>14.04.2020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908EC-CF56-4A6D-B108-2F33180D7B4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3265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5302658" y="1611875"/>
            <a:ext cx="4610844" cy="25656844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70125" y="1611875"/>
            <a:ext cx="13565237" cy="25656844"/>
          </a:xfrm>
        </p:spPr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4EAA7-5B29-4043-99EC-72DDB115F110}" type="datetimeFigureOut">
              <a:rPr lang="de-DE" smtClean="0"/>
              <a:t>14.04.2020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908EC-CF56-4A6D-B108-2F33180D7B4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769160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4EAA7-5B29-4043-99EC-72DDB115F110}" type="datetimeFigureOut">
              <a:rPr lang="de-DE" smtClean="0"/>
              <a:t>14.04.2020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908EC-CF56-4A6D-B108-2F33180D7B4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726431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8988" y="7547788"/>
            <a:ext cx="18443377" cy="12593645"/>
          </a:xfrm>
        </p:spPr>
        <p:txBody>
          <a:bodyPr anchor="b"/>
          <a:lstStyle>
            <a:lvl1pPr>
              <a:defRPr sz="14031"/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8988" y="20260574"/>
            <a:ext cx="18443377" cy="6622701"/>
          </a:xfrm>
        </p:spPr>
        <p:txBody>
          <a:bodyPr/>
          <a:lstStyle>
            <a:lvl1pPr marL="0" indent="0">
              <a:buNone/>
              <a:defRPr sz="5612">
                <a:solidFill>
                  <a:schemeClr val="tx1"/>
                </a:solidFill>
              </a:defRPr>
            </a:lvl1pPr>
            <a:lvl2pPr marL="1069162" indent="0">
              <a:buNone/>
              <a:defRPr sz="4677">
                <a:solidFill>
                  <a:schemeClr val="tx1">
                    <a:tint val="75000"/>
                  </a:schemeClr>
                </a:solidFill>
              </a:defRPr>
            </a:lvl2pPr>
            <a:lvl3pPr marL="2138324" indent="0">
              <a:buNone/>
              <a:defRPr sz="4209">
                <a:solidFill>
                  <a:schemeClr val="tx1">
                    <a:tint val="75000"/>
                  </a:schemeClr>
                </a:solidFill>
              </a:defRPr>
            </a:lvl3pPr>
            <a:lvl4pPr marL="3207487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4pPr>
            <a:lvl5pPr marL="4276649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5pPr>
            <a:lvl6pPr marL="5345811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6pPr>
            <a:lvl7pPr marL="6414973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7pPr>
            <a:lvl8pPr marL="7484135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8pPr>
            <a:lvl9pPr marL="8553298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4EAA7-5B29-4043-99EC-72DDB115F110}" type="datetimeFigureOut">
              <a:rPr lang="de-DE" smtClean="0"/>
              <a:t>14.04.2020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908EC-CF56-4A6D-B108-2F33180D7B4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535090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70124" y="8059374"/>
            <a:ext cx="9088041" cy="19209345"/>
          </a:xfr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825460" y="8059374"/>
            <a:ext cx="9088041" cy="19209345"/>
          </a:xfr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4EAA7-5B29-4043-99EC-72DDB115F110}" type="datetimeFigureOut">
              <a:rPr lang="de-DE" smtClean="0"/>
              <a:t>14.04.2020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908EC-CF56-4A6D-B108-2F33180D7B4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303698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2909" y="1611882"/>
            <a:ext cx="18443377" cy="5851808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72912" y="7421634"/>
            <a:ext cx="9046274" cy="3637228"/>
          </a:xfrm>
        </p:spPr>
        <p:txBody>
          <a:bodyPr anchor="b"/>
          <a:lstStyle>
            <a:lvl1pPr marL="0" indent="0">
              <a:buNone/>
              <a:defRPr sz="5612" b="1"/>
            </a:lvl1pPr>
            <a:lvl2pPr marL="1069162" indent="0">
              <a:buNone/>
              <a:defRPr sz="4677" b="1"/>
            </a:lvl2pPr>
            <a:lvl3pPr marL="2138324" indent="0">
              <a:buNone/>
              <a:defRPr sz="4209" b="1"/>
            </a:lvl3pPr>
            <a:lvl4pPr marL="3207487" indent="0">
              <a:buNone/>
              <a:defRPr sz="3742" b="1"/>
            </a:lvl4pPr>
            <a:lvl5pPr marL="4276649" indent="0">
              <a:buNone/>
              <a:defRPr sz="3742" b="1"/>
            </a:lvl5pPr>
            <a:lvl6pPr marL="5345811" indent="0">
              <a:buNone/>
              <a:defRPr sz="3742" b="1"/>
            </a:lvl6pPr>
            <a:lvl7pPr marL="6414973" indent="0">
              <a:buNone/>
              <a:defRPr sz="3742" b="1"/>
            </a:lvl7pPr>
            <a:lvl8pPr marL="7484135" indent="0">
              <a:buNone/>
              <a:defRPr sz="3742" b="1"/>
            </a:lvl8pPr>
            <a:lvl9pPr marL="8553298" indent="0">
              <a:buNone/>
              <a:defRPr sz="3742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72912" y="11058863"/>
            <a:ext cx="9046274" cy="16265921"/>
          </a:xfr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0825461" y="7421634"/>
            <a:ext cx="9090826" cy="3637228"/>
          </a:xfrm>
        </p:spPr>
        <p:txBody>
          <a:bodyPr anchor="b"/>
          <a:lstStyle>
            <a:lvl1pPr marL="0" indent="0">
              <a:buNone/>
              <a:defRPr sz="5612" b="1"/>
            </a:lvl1pPr>
            <a:lvl2pPr marL="1069162" indent="0">
              <a:buNone/>
              <a:defRPr sz="4677" b="1"/>
            </a:lvl2pPr>
            <a:lvl3pPr marL="2138324" indent="0">
              <a:buNone/>
              <a:defRPr sz="4209" b="1"/>
            </a:lvl3pPr>
            <a:lvl4pPr marL="3207487" indent="0">
              <a:buNone/>
              <a:defRPr sz="3742" b="1"/>
            </a:lvl4pPr>
            <a:lvl5pPr marL="4276649" indent="0">
              <a:buNone/>
              <a:defRPr sz="3742" b="1"/>
            </a:lvl5pPr>
            <a:lvl6pPr marL="5345811" indent="0">
              <a:buNone/>
              <a:defRPr sz="3742" b="1"/>
            </a:lvl6pPr>
            <a:lvl7pPr marL="6414973" indent="0">
              <a:buNone/>
              <a:defRPr sz="3742" b="1"/>
            </a:lvl7pPr>
            <a:lvl8pPr marL="7484135" indent="0">
              <a:buNone/>
              <a:defRPr sz="3742" b="1"/>
            </a:lvl8pPr>
            <a:lvl9pPr marL="8553298" indent="0">
              <a:buNone/>
              <a:defRPr sz="3742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0825461" y="11058863"/>
            <a:ext cx="9090826" cy="16265921"/>
          </a:xfr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4EAA7-5B29-4043-99EC-72DDB115F110}" type="datetimeFigureOut">
              <a:rPr lang="de-DE" smtClean="0"/>
              <a:t>14.04.2020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908EC-CF56-4A6D-B108-2F33180D7B4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107412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4EAA7-5B29-4043-99EC-72DDB115F110}" type="datetimeFigureOut">
              <a:rPr lang="de-DE" smtClean="0"/>
              <a:t>14.04.2020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908EC-CF56-4A6D-B108-2F33180D7B4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082320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4EAA7-5B29-4043-99EC-72DDB115F110}" type="datetimeFigureOut">
              <a:rPr lang="de-DE" smtClean="0"/>
              <a:t>14.04.2020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908EC-CF56-4A6D-B108-2F33180D7B4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22071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2909" y="2018348"/>
            <a:ext cx="6896776" cy="7064216"/>
          </a:xfrm>
        </p:spPr>
        <p:txBody>
          <a:bodyPr anchor="b"/>
          <a:lstStyle>
            <a:lvl1pPr>
              <a:defRPr sz="7483"/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090826" y="4359077"/>
            <a:ext cx="10825460" cy="21515024"/>
          </a:xfrm>
        </p:spPr>
        <p:txBody>
          <a:bodyPr/>
          <a:lstStyle>
            <a:lvl1pPr>
              <a:defRPr sz="7483"/>
            </a:lvl1pPr>
            <a:lvl2pPr>
              <a:defRPr sz="6548"/>
            </a:lvl2pPr>
            <a:lvl3pPr>
              <a:defRPr sz="5612"/>
            </a:lvl3pPr>
            <a:lvl4pPr>
              <a:defRPr sz="4677"/>
            </a:lvl4pPr>
            <a:lvl5pPr>
              <a:defRPr sz="4677"/>
            </a:lvl5pPr>
            <a:lvl6pPr>
              <a:defRPr sz="4677"/>
            </a:lvl6pPr>
            <a:lvl7pPr>
              <a:defRPr sz="4677"/>
            </a:lvl7pPr>
            <a:lvl8pPr>
              <a:defRPr sz="4677"/>
            </a:lvl8pPr>
            <a:lvl9pPr>
              <a:defRPr sz="4677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72909" y="9082564"/>
            <a:ext cx="6896776" cy="16826573"/>
          </a:xfrm>
        </p:spPr>
        <p:txBody>
          <a:bodyPr/>
          <a:lstStyle>
            <a:lvl1pPr marL="0" indent="0">
              <a:buNone/>
              <a:defRPr sz="3742"/>
            </a:lvl1pPr>
            <a:lvl2pPr marL="1069162" indent="0">
              <a:buNone/>
              <a:defRPr sz="3274"/>
            </a:lvl2pPr>
            <a:lvl3pPr marL="2138324" indent="0">
              <a:buNone/>
              <a:defRPr sz="2806"/>
            </a:lvl3pPr>
            <a:lvl4pPr marL="3207487" indent="0">
              <a:buNone/>
              <a:defRPr sz="2339"/>
            </a:lvl4pPr>
            <a:lvl5pPr marL="4276649" indent="0">
              <a:buNone/>
              <a:defRPr sz="2339"/>
            </a:lvl5pPr>
            <a:lvl6pPr marL="5345811" indent="0">
              <a:buNone/>
              <a:defRPr sz="2339"/>
            </a:lvl6pPr>
            <a:lvl7pPr marL="6414973" indent="0">
              <a:buNone/>
              <a:defRPr sz="2339"/>
            </a:lvl7pPr>
            <a:lvl8pPr marL="7484135" indent="0">
              <a:buNone/>
              <a:defRPr sz="2339"/>
            </a:lvl8pPr>
            <a:lvl9pPr marL="8553298" indent="0">
              <a:buNone/>
              <a:defRPr sz="2339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4EAA7-5B29-4043-99EC-72DDB115F110}" type="datetimeFigureOut">
              <a:rPr lang="de-DE" smtClean="0"/>
              <a:t>14.04.2020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908EC-CF56-4A6D-B108-2F33180D7B4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13897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2909" y="2018348"/>
            <a:ext cx="6896776" cy="7064216"/>
          </a:xfrm>
        </p:spPr>
        <p:txBody>
          <a:bodyPr anchor="b"/>
          <a:lstStyle>
            <a:lvl1pPr>
              <a:defRPr sz="7483"/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090826" y="4359077"/>
            <a:ext cx="10825460" cy="21515024"/>
          </a:xfrm>
        </p:spPr>
        <p:txBody>
          <a:bodyPr anchor="t"/>
          <a:lstStyle>
            <a:lvl1pPr marL="0" indent="0">
              <a:buNone/>
              <a:defRPr sz="7483"/>
            </a:lvl1pPr>
            <a:lvl2pPr marL="1069162" indent="0">
              <a:buNone/>
              <a:defRPr sz="6548"/>
            </a:lvl2pPr>
            <a:lvl3pPr marL="2138324" indent="0">
              <a:buNone/>
              <a:defRPr sz="5612"/>
            </a:lvl3pPr>
            <a:lvl4pPr marL="3207487" indent="0">
              <a:buNone/>
              <a:defRPr sz="4677"/>
            </a:lvl4pPr>
            <a:lvl5pPr marL="4276649" indent="0">
              <a:buNone/>
              <a:defRPr sz="4677"/>
            </a:lvl5pPr>
            <a:lvl6pPr marL="5345811" indent="0">
              <a:buNone/>
              <a:defRPr sz="4677"/>
            </a:lvl6pPr>
            <a:lvl7pPr marL="6414973" indent="0">
              <a:buNone/>
              <a:defRPr sz="4677"/>
            </a:lvl7pPr>
            <a:lvl8pPr marL="7484135" indent="0">
              <a:buNone/>
              <a:defRPr sz="4677"/>
            </a:lvl8pPr>
            <a:lvl9pPr marL="8553298" indent="0">
              <a:buNone/>
              <a:defRPr sz="4677"/>
            </a:lvl9pPr>
          </a:lstStyle>
          <a:p>
            <a:r>
              <a:rPr lang="de-DE" smtClean="0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72909" y="9082564"/>
            <a:ext cx="6896776" cy="16826573"/>
          </a:xfrm>
        </p:spPr>
        <p:txBody>
          <a:bodyPr/>
          <a:lstStyle>
            <a:lvl1pPr marL="0" indent="0">
              <a:buNone/>
              <a:defRPr sz="3742"/>
            </a:lvl1pPr>
            <a:lvl2pPr marL="1069162" indent="0">
              <a:buNone/>
              <a:defRPr sz="3274"/>
            </a:lvl2pPr>
            <a:lvl3pPr marL="2138324" indent="0">
              <a:buNone/>
              <a:defRPr sz="2806"/>
            </a:lvl3pPr>
            <a:lvl4pPr marL="3207487" indent="0">
              <a:buNone/>
              <a:defRPr sz="2339"/>
            </a:lvl4pPr>
            <a:lvl5pPr marL="4276649" indent="0">
              <a:buNone/>
              <a:defRPr sz="2339"/>
            </a:lvl5pPr>
            <a:lvl6pPr marL="5345811" indent="0">
              <a:buNone/>
              <a:defRPr sz="2339"/>
            </a:lvl6pPr>
            <a:lvl7pPr marL="6414973" indent="0">
              <a:buNone/>
              <a:defRPr sz="2339"/>
            </a:lvl7pPr>
            <a:lvl8pPr marL="7484135" indent="0">
              <a:buNone/>
              <a:defRPr sz="2339"/>
            </a:lvl8pPr>
            <a:lvl9pPr marL="8553298" indent="0">
              <a:buNone/>
              <a:defRPr sz="2339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4EAA7-5B29-4043-99EC-72DDB115F110}" type="datetimeFigureOut">
              <a:rPr lang="de-DE" smtClean="0"/>
              <a:t>14.04.2020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908EC-CF56-4A6D-B108-2F33180D7B4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748945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70124" y="1611882"/>
            <a:ext cx="18443377" cy="585180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70124" y="8059374"/>
            <a:ext cx="18443377" cy="192093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470124" y="28060644"/>
            <a:ext cx="4811316" cy="16118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80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B4EAA7-5B29-4043-99EC-72DDB115F110}" type="datetimeFigureOut">
              <a:rPr lang="de-DE" smtClean="0"/>
              <a:t>14.04.2020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083326" y="28060644"/>
            <a:ext cx="7216973" cy="16118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80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102185" y="28060644"/>
            <a:ext cx="4811316" cy="16118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80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2908EC-CF56-4A6D-B108-2F33180D7B4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92025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2138324" rtl="0" eaLnBrk="1" latinLnBrk="0" hangingPunct="1">
        <a:lnSpc>
          <a:spcPct val="90000"/>
        </a:lnSpc>
        <a:spcBef>
          <a:spcPct val="0"/>
        </a:spcBef>
        <a:buNone/>
        <a:defRPr sz="1028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34581" indent="-534581" algn="l" defTabSz="2138324" rtl="0" eaLnBrk="1" latinLnBrk="0" hangingPunct="1">
        <a:lnSpc>
          <a:spcPct val="90000"/>
        </a:lnSpc>
        <a:spcBef>
          <a:spcPts val="2339"/>
        </a:spcBef>
        <a:buFont typeface="Arial" panose="020B0604020202020204" pitchFamily="34" charset="0"/>
        <a:buChar char="•"/>
        <a:defRPr sz="6548" kern="1200">
          <a:solidFill>
            <a:schemeClr val="tx1"/>
          </a:solidFill>
          <a:latin typeface="+mn-lt"/>
          <a:ea typeface="+mn-ea"/>
          <a:cs typeface="+mn-cs"/>
        </a:defRPr>
      </a:lvl1pPr>
      <a:lvl2pPr marL="1603743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5612" kern="1200">
          <a:solidFill>
            <a:schemeClr val="tx1"/>
          </a:solidFill>
          <a:latin typeface="+mn-lt"/>
          <a:ea typeface="+mn-ea"/>
          <a:cs typeface="+mn-cs"/>
        </a:defRPr>
      </a:lvl2pPr>
      <a:lvl3pPr marL="2672906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677" kern="1200">
          <a:solidFill>
            <a:schemeClr val="tx1"/>
          </a:solidFill>
          <a:latin typeface="+mn-lt"/>
          <a:ea typeface="+mn-ea"/>
          <a:cs typeface="+mn-cs"/>
        </a:defRPr>
      </a:lvl3pPr>
      <a:lvl4pPr marL="3742068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4pPr>
      <a:lvl5pPr marL="4811230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5pPr>
      <a:lvl6pPr marL="5880392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6pPr>
      <a:lvl7pPr marL="6949554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7pPr>
      <a:lvl8pPr marL="8018717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8pPr>
      <a:lvl9pPr marL="9087879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1pPr>
      <a:lvl2pPr marL="1069162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2pPr>
      <a:lvl3pPr marL="2138324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3pPr>
      <a:lvl4pPr marL="3207487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4pPr>
      <a:lvl5pPr marL="4276649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5pPr>
      <a:lvl6pPr marL="5345811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6pPr>
      <a:lvl7pPr marL="6414973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7pPr>
      <a:lvl8pPr marL="7484135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8pPr>
      <a:lvl9pPr marL="8553298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tif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comments" Target="../comments/commen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hteck 4"/>
          <p:cNvSpPr>
            <a:spLocks/>
          </p:cNvSpPr>
          <p:nvPr/>
        </p:nvSpPr>
        <p:spPr>
          <a:xfrm>
            <a:off x="879809" y="2852906"/>
            <a:ext cx="19973632" cy="25115033"/>
          </a:xfrm>
          <a:prstGeom prst="rect">
            <a:avLst/>
          </a:prstGeom>
          <a:solidFill>
            <a:schemeClr val="bg1">
              <a:alpha val="4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367"/>
          </a:p>
        </p:txBody>
      </p:sp>
      <p:pic>
        <p:nvPicPr>
          <p:cNvPr id="4" name="Grafik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764215" y="1295315"/>
            <a:ext cx="2493870" cy="3115182"/>
          </a:xfrm>
          <a:prstGeom prst="rect">
            <a:avLst/>
          </a:prstGeom>
        </p:spPr>
      </p:pic>
      <p:sp>
        <p:nvSpPr>
          <p:cNvPr id="11" name="Rechteck 10"/>
          <p:cNvSpPr/>
          <p:nvPr/>
        </p:nvSpPr>
        <p:spPr>
          <a:xfrm>
            <a:off x="1392315" y="2852906"/>
            <a:ext cx="14411695" cy="110096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4797" b="1" smtClean="0">
                <a:solidFill>
                  <a:schemeClr val="tx1"/>
                </a:solidFill>
              </a:rPr>
              <a:t>Ihr Titel</a:t>
            </a:r>
            <a:endParaRPr lang="de-DE" sz="2931" b="1" dirty="0">
              <a:solidFill>
                <a:schemeClr val="tx1"/>
              </a:solidFill>
            </a:endParaRPr>
          </a:p>
        </p:txBody>
      </p:sp>
      <p:sp>
        <p:nvSpPr>
          <p:cNvPr id="18" name="Rechteck 17"/>
          <p:cNvSpPr/>
          <p:nvPr/>
        </p:nvSpPr>
        <p:spPr>
          <a:xfrm>
            <a:off x="1300491" y="4536337"/>
            <a:ext cx="18563195" cy="2343160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5862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grpSp>
        <p:nvGrpSpPr>
          <p:cNvPr id="7" name="Gruppieren 6"/>
          <p:cNvGrpSpPr/>
          <p:nvPr/>
        </p:nvGrpSpPr>
        <p:grpSpPr>
          <a:xfrm>
            <a:off x="1090422" y="5704336"/>
            <a:ext cx="9517928" cy="3910144"/>
            <a:chOff x="1080057" y="6555322"/>
            <a:chExt cx="19061402" cy="3910144"/>
          </a:xfrm>
        </p:grpSpPr>
        <p:sp>
          <p:nvSpPr>
            <p:cNvPr id="8" name="AutoShape 25"/>
            <p:cNvSpPr>
              <a:spLocks noChangeArrowheads="1"/>
            </p:cNvSpPr>
            <p:nvPr/>
          </p:nvSpPr>
          <p:spPr bwMode="auto">
            <a:xfrm>
              <a:off x="1080057" y="6876988"/>
              <a:ext cx="19061402" cy="3588478"/>
            </a:xfrm>
            <a:prstGeom prst="roundRect">
              <a:avLst>
                <a:gd name="adj" fmla="val 5311"/>
              </a:avLst>
            </a:prstGeom>
            <a:noFill/>
            <a:ln w="19050">
              <a:solidFill>
                <a:srgbClr val="165A97"/>
              </a:solidFill>
              <a:round/>
              <a:headEnd/>
              <a:tailEnd/>
            </a:ln>
            <a:effectLst>
              <a:glow rad="101600">
                <a:schemeClr val="accent1">
                  <a:alpha val="60000"/>
                </a:schemeClr>
              </a:glow>
            </a:effectLst>
          </p:spPr>
          <p:txBody>
            <a:bodyPr wrap="none" lIns="45688" tIns="22843" rIns="45688" bIns="22843" anchor="ctr"/>
            <a:lstStyle>
              <a:lvl1pPr marL="609600" indent="-609600" defTabSz="4171950">
                <a:defRPr kumimoji="1" sz="400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1pPr>
              <a:lvl2pPr marL="742950" indent="-285750" defTabSz="4171950">
                <a:defRPr kumimoji="1" sz="400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2pPr>
              <a:lvl3pPr marL="1143000" indent="-228600" defTabSz="4171950">
                <a:defRPr kumimoji="1" sz="400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3pPr>
              <a:lvl4pPr marL="1600200" indent="-228600" defTabSz="4171950">
                <a:defRPr kumimoji="1" sz="400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4pPr>
              <a:lvl5pPr marL="2057400" indent="-228600" defTabSz="4171950">
                <a:defRPr kumimoji="1" sz="400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5pPr>
              <a:lvl6pPr marL="2514600" indent="-228600" defTabSz="4171950" fontAlgn="base">
                <a:spcBef>
                  <a:spcPct val="0"/>
                </a:spcBef>
                <a:spcAft>
                  <a:spcPct val="0"/>
                </a:spcAft>
                <a:defRPr kumimoji="1" sz="400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6pPr>
              <a:lvl7pPr marL="2971800" indent="-228600" defTabSz="4171950" fontAlgn="base">
                <a:spcBef>
                  <a:spcPct val="0"/>
                </a:spcBef>
                <a:spcAft>
                  <a:spcPct val="0"/>
                </a:spcAft>
                <a:defRPr kumimoji="1" sz="400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7pPr>
              <a:lvl8pPr marL="3429000" indent="-228600" defTabSz="4171950" fontAlgn="base">
                <a:spcBef>
                  <a:spcPct val="0"/>
                </a:spcBef>
                <a:spcAft>
                  <a:spcPct val="0"/>
                </a:spcAft>
                <a:defRPr kumimoji="1" sz="400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8pPr>
              <a:lvl9pPr marL="3886200" indent="-228600" defTabSz="4171950" fontAlgn="base">
                <a:spcBef>
                  <a:spcPct val="0"/>
                </a:spcBef>
                <a:spcAft>
                  <a:spcPct val="0"/>
                </a:spcAft>
                <a:defRPr kumimoji="1" sz="400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9pPr>
            </a:lstStyle>
            <a:p>
              <a:pPr>
                <a:lnSpc>
                  <a:spcPct val="90000"/>
                </a:lnSpc>
                <a:buSzPct val="55000"/>
                <a:buFont typeface="Wingdings" pitchFamily="2" charset="2"/>
                <a:buNone/>
                <a:defRPr/>
              </a:pPr>
              <a:endParaRPr kumimoji="0" lang="en-US" altLang="en-US" sz="3700" dirty="0">
                <a:cs typeface="Arial" pitchFamily="34" charset="0"/>
              </a:endParaRPr>
            </a:p>
          </p:txBody>
        </p:sp>
        <p:sp>
          <p:nvSpPr>
            <p:cNvPr id="9" name="Textfeld 8"/>
            <p:cNvSpPr txBox="1"/>
            <p:nvPr/>
          </p:nvSpPr>
          <p:spPr>
            <a:xfrm>
              <a:off x="1684653" y="6555322"/>
              <a:ext cx="11934917" cy="630942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165A97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de-DE" sz="3500" b="1" dirty="0" smtClean="0">
                  <a:solidFill>
                    <a:srgbClr val="165A97"/>
                  </a:solidFill>
                </a:rPr>
                <a:t>Motivation &amp; Problemstellung</a:t>
              </a:r>
              <a:endParaRPr lang="en-US" sz="3500" b="1" dirty="0">
                <a:solidFill>
                  <a:srgbClr val="165A97"/>
                </a:solidFill>
              </a:endParaRPr>
            </a:p>
          </p:txBody>
        </p:sp>
      </p:grpSp>
      <p:grpSp>
        <p:nvGrpSpPr>
          <p:cNvPr id="20" name="Gruppieren 19"/>
          <p:cNvGrpSpPr/>
          <p:nvPr/>
        </p:nvGrpSpPr>
        <p:grpSpPr>
          <a:xfrm>
            <a:off x="1090422" y="10173890"/>
            <a:ext cx="19489590" cy="5358290"/>
            <a:chOff x="1111997" y="10972800"/>
            <a:chExt cx="9338338" cy="9582912"/>
          </a:xfrm>
        </p:grpSpPr>
        <p:sp>
          <p:nvSpPr>
            <p:cNvPr id="21" name="AutoShape 25"/>
            <p:cNvSpPr>
              <a:spLocks noChangeArrowheads="1"/>
            </p:cNvSpPr>
            <p:nvPr/>
          </p:nvSpPr>
          <p:spPr bwMode="auto">
            <a:xfrm>
              <a:off x="1111997" y="10972800"/>
              <a:ext cx="9338338" cy="9582912"/>
            </a:xfrm>
            <a:prstGeom prst="roundRect">
              <a:avLst>
                <a:gd name="adj" fmla="val 5311"/>
              </a:avLst>
            </a:prstGeom>
            <a:noFill/>
            <a:ln w="19050">
              <a:solidFill>
                <a:srgbClr val="165A97"/>
              </a:solidFill>
              <a:round/>
              <a:headEnd/>
              <a:tailEnd/>
            </a:ln>
            <a:effectLst>
              <a:glow rad="101600">
                <a:schemeClr val="accent1">
                  <a:alpha val="60000"/>
                </a:schemeClr>
              </a:glow>
            </a:effectLst>
          </p:spPr>
          <p:txBody>
            <a:bodyPr wrap="none" lIns="45688" tIns="22843" rIns="45688" bIns="22843" anchor="ctr"/>
            <a:lstStyle>
              <a:lvl1pPr marL="609600" indent="-609600" defTabSz="4171950">
                <a:defRPr kumimoji="1" sz="400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1pPr>
              <a:lvl2pPr marL="742950" indent="-285750" defTabSz="4171950">
                <a:defRPr kumimoji="1" sz="400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2pPr>
              <a:lvl3pPr marL="1143000" indent="-228600" defTabSz="4171950">
                <a:defRPr kumimoji="1" sz="400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3pPr>
              <a:lvl4pPr marL="1600200" indent="-228600" defTabSz="4171950">
                <a:defRPr kumimoji="1" sz="400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4pPr>
              <a:lvl5pPr marL="2057400" indent="-228600" defTabSz="4171950">
                <a:defRPr kumimoji="1" sz="400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5pPr>
              <a:lvl6pPr marL="2514600" indent="-228600" defTabSz="4171950" fontAlgn="base">
                <a:spcBef>
                  <a:spcPct val="0"/>
                </a:spcBef>
                <a:spcAft>
                  <a:spcPct val="0"/>
                </a:spcAft>
                <a:defRPr kumimoji="1" sz="400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6pPr>
              <a:lvl7pPr marL="2971800" indent="-228600" defTabSz="4171950" fontAlgn="base">
                <a:spcBef>
                  <a:spcPct val="0"/>
                </a:spcBef>
                <a:spcAft>
                  <a:spcPct val="0"/>
                </a:spcAft>
                <a:defRPr kumimoji="1" sz="400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7pPr>
              <a:lvl8pPr marL="3429000" indent="-228600" defTabSz="4171950" fontAlgn="base">
                <a:spcBef>
                  <a:spcPct val="0"/>
                </a:spcBef>
                <a:spcAft>
                  <a:spcPct val="0"/>
                </a:spcAft>
                <a:defRPr kumimoji="1" sz="400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8pPr>
              <a:lvl9pPr marL="3886200" indent="-228600" defTabSz="4171950" fontAlgn="base">
                <a:spcBef>
                  <a:spcPct val="0"/>
                </a:spcBef>
                <a:spcAft>
                  <a:spcPct val="0"/>
                </a:spcAft>
                <a:defRPr kumimoji="1" sz="400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9pPr>
            </a:lstStyle>
            <a:p>
              <a:pPr>
                <a:lnSpc>
                  <a:spcPct val="90000"/>
                </a:lnSpc>
                <a:buSzPct val="55000"/>
                <a:buFont typeface="Wingdings" pitchFamily="2" charset="2"/>
                <a:buNone/>
                <a:defRPr/>
              </a:pPr>
              <a:endParaRPr kumimoji="0" lang="en-US" altLang="en-US" sz="3700" dirty="0">
                <a:cs typeface="Arial" pitchFamily="34" charset="0"/>
              </a:endParaRPr>
            </a:p>
          </p:txBody>
        </p:sp>
        <p:sp>
          <p:nvSpPr>
            <p:cNvPr id="23" name="Text Box 177"/>
            <p:cNvSpPr txBox="1">
              <a:spLocks noChangeArrowheads="1"/>
            </p:cNvSpPr>
            <p:nvPr/>
          </p:nvSpPr>
          <p:spPr bwMode="auto">
            <a:xfrm>
              <a:off x="1344319" y="12611775"/>
              <a:ext cx="8763807" cy="26487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64631" tIns="32315" rIns="64631" bIns="32315">
              <a:spAutoFit/>
            </a:bodyPr>
            <a:lstStyle>
              <a:lvl1pPr marL="290513" indent="-290513" defTabSz="4171950" eaLnBrk="0" hangingPunct="0">
                <a:defRPr sz="4000"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1pPr>
              <a:lvl2pPr marL="742950" indent="-285750" defTabSz="4171950" eaLnBrk="0" hangingPunct="0">
                <a:defRPr sz="4000"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2pPr>
              <a:lvl3pPr marL="1143000" indent="-228600" defTabSz="4171950" eaLnBrk="0" hangingPunct="0">
                <a:defRPr sz="4000"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3pPr>
              <a:lvl4pPr marL="1600200" indent="-228600" defTabSz="4171950" eaLnBrk="0" hangingPunct="0">
                <a:defRPr sz="4000"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4pPr>
              <a:lvl5pPr marL="2057400" indent="-228600" defTabSz="4171950" eaLnBrk="0" hangingPunct="0">
                <a:defRPr sz="4000"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5pPr>
              <a:lvl6pPr marL="2514600" indent="-228600" defTabSz="4171950" eaLnBrk="0" fontAlgn="base" hangingPunct="0">
                <a:spcBef>
                  <a:spcPct val="0"/>
                </a:spcBef>
                <a:spcAft>
                  <a:spcPct val="0"/>
                </a:spcAft>
                <a:defRPr sz="4000"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6pPr>
              <a:lvl7pPr marL="2971800" indent="-228600" defTabSz="4171950" eaLnBrk="0" fontAlgn="base" hangingPunct="0">
                <a:spcBef>
                  <a:spcPct val="0"/>
                </a:spcBef>
                <a:spcAft>
                  <a:spcPct val="0"/>
                </a:spcAft>
                <a:defRPr sz="4000"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7pPr>
              <a:lvl8pPr marL="3429000" indent="-228600" defTabSz="4171950" eaLnBrk="0" fontAlgn="base" hangingPunct="0">
                <a:spcBef>
                  <a:spcPct val="0"/>
                </a:spcBef>
                <a:spcAft>
                  <a:spcPct val="0"/>
                </a:spcAft>
                <a:defRPr sz="4000"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8pPr>
              <a:lvl9pPr marL="3886200" indent="-228600" defTabSz="4171950" eaLnBrk="0" fontAlgn="base" hangingPunct="0">
                <a:spcBef>
                  <a:spcPct val="0"/>
                </a:spcBef>
                <a:spcAft>
                  <a:spcPct val="0"/>
                </a:spcAft>
                <a:defRPr sz="4000"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9pPr>
            </a:lstStyle>
            <a:p>
              <a:pPr eaLnBrk="1" hangingPunct="1">
                <a:spcBef>
                  <a:spcPct val="50000"/>
                </a:spcBef>
                <a:buClr>
                  <a:schemeClr val="accent1"/>
                </a:buClr>
                <a:buFont typeface="Arial" charset="0"/>
                <a:buChar char="•"/>
              </a:pPr>
              <a:r>
                <a:rPr lang="en-US" sz="2300" dirty="0" smtClean="0">
                  <a:latin typeface="+mn-lt"/>
                </a:rPr>
                <a:t>Auf </a:t>
              </a:r>
              <a:r>
                <a:rPr lang="en-US" sz="2300" dirty="0" err="1" smtClean="0">
                  <a:latin typeface="+mn-lt"/>
                </a:rPr>
                <a:t>welchen</a:t>
              </a:r>
              <a:r>
                <a:rPr lang="en-US" sz="2300" dirty="0" smtClean="0">
                  <a:latin typeface="+mn-lt"/>
                </a:rPr>
                <a:t> </a:t>
              </a:r>
              <a:r>
                <a:rPr lang="en-US" sz="2300" dirty="0" err="1" smtClean="0">
                  <a:latin typeface="+mn-lt"/>
                </a:rPr>
                <a:t>Theorien</a:t>
              </a:r>
              <a:r>
                <a:rPr lang="en-US" sz="2300" dirty="0" smtClean="0">
                  <a:latin typeface="+mn-lt"/>
                </a:rPr>
                <a:t> </a:t>
              </a:r>
              <a:r>
                <a:rPr lang="en-US" sz="2300" dirty="0" err="1" smtClean="0">
                  <a:latin typeface="+mn-lt"/>
                </a:rPr>
                <a:t>bauen</a:t>
              </a:r>
              <a:r>
                <a:rPr lang="en-US" sz="2300" dirty="0" smtClean="0">
                  <a:latin typeface="+mn-lt"/>
                </a:rPr>
                <a:t> </a:t>
              </a:r>
              <a:r>
                <a:rPr lang="en-US" sz="2300" dirty="0" err="1" smtClean="0">
                  <a:latin typeface="+mn-lt"/>
                </a:rPr>
                <a:t>Sie</a:t>
              </a:r>
              <a:r>
                <a:rPr lang="en-US" sz="2300" dirty="0" smtClean="0">
                  <a:latin typeface="+mn-lt"/>
                </a:rPr>
                <a:t> auf? </a:t>
              </a:r>
              <a:r>
                <a:rPr lang="en-US" sz="2300" dirty="0" err="1" smtClean="0">
                  <a:latin typeface="+mn-lt"/>
                </a:rPr>
                <a:t>Bitte</a:t>
              </a:r>
              <a:r>
                <a:rPr lang="en-US" sz="2300" dirty="0" smtClean="0">
                  <a:latin typeface="+mn-lt"/>
                </a:rPr>
                <a:t> </a:t>
              </a:r>
              <a:r>
                <a:rPr lang="en-US" sz="2300" dirty="0" err="1" smtClean="0">
                  <a:latin typeface="+mn-lt"/>
                </a:rPr>
                <a:t>mit</a:t>
              </a:r>
              <a:r>
                <a:rPr lang="en-US" sz="2300" dirty="0" smtClean="0">
                  <a:latin typeface="+mn-lt"/>
                </a:rPr>
                <a:t> </a:t>
              </a:r>
              <a:r>
                <a:rPr lang="en-US" sz="2300" dirty="0" err="1" smtClean="0">
                  <a:latin typeface="+mn-lt"/>
                </a:rPr>
                <a:t>Quellangaben</a:t>
              </a:r>
              <a:r>
                <a:rPr lang="en-US" sz="2300" dirty="0" smtClean="0">
                  <a:latin typeface="+mn-lt"/>
                </a:rPr>
                <a:t> (</a:t>
              </a:r>
              <a:r>
                <a:rPr lang="en-US" sz="2300" dirty="0" err="1" smtClean="0">
                  <a:latin typeface="+mn-lt"/>
                </a:rPr>
                <a:t>Literatur</a:t>
              </a:r>
              <a:r>
                <a:rPr lang="en-US" sz="2300" dirty="0" smtClean="0">
                  <a:latin typeface="+mn-lt"/>
                </a:rPr>
                <a:t> </a:t>
              </a:r>
              <a:r>
                <a:rPr lang="en-US" sz="2300" dirty="0" err="1" smtClean="0">
                  <a:latin typeface="+mn-lt"/>
                </a:rPr>
                <a:t>steht</a:t>
              </a:r>
              <a:r>
                <a:rPr lang="en-US" sz="2300" dirty="0" smtClean="0">
                  <a:latin typeface="+mn-lt"/>
                </a:rPr>
                <a:t> </a:t>
              </a:r>
              <a:r>
                <a:rPr lang="en-US" sz="2300" dirty="0" err="1" smtClean="0">
                  <a:latin typeface="+mn-lt"/>
                </a:rPr>
                <a:t>unten</a:t>
              </a:r>
              <a:r>
                <a:rPr lang="en-US" sz="2300" dirty="0" smtClean="0">
                  <a:latin typeface="+mn-lt"/>
                </a:rPr>
                <a:t> links)</a:t>
              </a:r>
              <a:endParaRPr lang="en-US" sz="2300" dirty="0">
                <a:latin typeface="+mn-lt"/>
              </a:endParaRPr>
            </a:p>
            <a:p>
              <a:pPr marL="205339" lvl="5" indent="-205339" eaLnBrk="1" hangingPunct="1">
                <a:spcBef>
                  <a:spcPct val="50000"/>
                </a:spcBef>
                <a:buClr>
                  <a:schemeClr val="accent1"/>
                </a:buClr>
                <a:buFont typeface="Arial" charset="0"/>
                <a:buChar char="•"/>
              </a:pPr>
              <a:r>
                <a:rPr lang="en-US" sz="2300" dirty="0"/>
                <a:t>…</a:t>
              </a:r>
            </a:p>
            <a:p>
              <a:pPr marL="205339" lvl="5" indent="-205339" eaLnBrk="1" hangingPunct="1">
                <a:spcBef>
                  <a:spcPct val="50000"/>
                </a:spcBef>
                <a:buClr>
                  <a:schemeClr val="accent1"/>
                </a:buClr>
                <a:buFont typeface="Arial" charset="0"/>
                <a:buChar char="•"/>
              </a:pPr>
              <a:r>
                <a:rPr lang="en-US" sz="2300" dirty="0"/>
                <a:t>…</a:t>
              </a:r>
            </a:p>
          </p:txBody>
        </p:sp>
      </p:grpSp>
      <p:grpSp>
        <p:nvGrpSpPr>
          <p:cNvPr id="24" name="Gruppieren 23"/>
          <p:cNvGrpSpPr/>
          <p:nvPr/>
        </p:nvGrpSpPr>
        <p:grpSpPr>
          <a:xfrm>
            <a:off x="10866625" y="5704336"/>
            <a:ext cx="9713388" cy="3910144"/>
            <a:chOff x="1080057" y="6555322"/>
            <a:chExt cx="19061402" cy="3910144"/>
          </a:xfrm>
        </p:grpSpPr>
        <p:sp>
          <p:nvSpPr>
            <p:cNvPr id="25" name="AutoShape 25"/>
            <p:cNvSpPr>
              <a:spLocks noChangeArrowheads="1"/>
            </p:cNvSpPr>
            <p:nvPr/>
          </p:nvSpPr>
          <p:spPr bwMode="auto">
            <a:xfrm>
              <a:off x="1080057" y="6876988"/>
              <a:ext cx="19061402" cy="3588478"/>
            </a:xfrm>
            <a:prstGeom prst="roundRect">
              <a:avLst>
                <a:gd name="adj" fmla="val 5311"/>
              </a:avLst>
            </a:prstGeom>
            <a:noFill/>
            <a:ln w="19050">
              <a:solidFill>
                <a:srgbClr val="165A97"/>
              </a:solidFill>
              <a:round/>
              <a:headEnd/>
              <a:tailEnd/>
            </a:ln>
            <a:effectLst>
              <a:glow rad="101600">
                <a:schemeClr val="accent1">
                  <a:alpha val="60000"/>
                </a:schemeClr>
              </a:glow>
            </a:effectLst>
          </p:spPr>
          <p:txBody>
            <a:bodyPr wrap="none" lIns="45688" tIns="22843" rIns="45688" bIns="22843" anchor="ctr"/>
            <a:lstStyle>
              <a:lvl1pPr marL="609600" indent="-609600" defTabSz="4171950">
                <a:defRPr kumimoji="1" sz="400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1pPr>
              <a:lvl2pPr marL="742950" indent="-285750" defTabSz="4171950">
                <a:defRPr kumimoji="1" sz="400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2pPr>
              <a:lvl3pPr marL="1143000" indent="-228600" defTabSz="4171950">
                <a:defRPr kumimoji="1" sz="400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3pPr>
              <a:lvl4pPr marL="1600200" indent="-228600" defTabSz="4171950">
                <a:defRPr kumimoji="1" sz="400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4pPr>
              <a:lvl5pPr marL="2057400" indent="-228600" defTabSz="4171950">
                <a:defRPr kumimoji="1" sz="400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5pPr>
              <a:lvl6pPr marL="2514600" indent="-228600" defTabSz="4171950" fontAlgn="base">
                <a:spcBef>
                  <a:spcPct val="0"/>
                </a:spcBef>
                <a:spcAft>
                  <a:spcPct val="0"/>
                </a:spcAft>
                <a:defRPr kumimoji="1" sz="400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6pPr>
              <a:lvl7pPr marL="2971800" indent="-228600" defTabSz="4171950" fontAlgn="base">
                <a:spcBef>
                  <a:spcPct val="0"/>
                </a:spcBef>
                <a:spcAft>
                  <a:spcPct val="0"/>
                </a:spcAft>
                <a:defRPr kumimoji="1" sz="400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7pPr>
              <a:lvl8pPr marL="3429000" indent="-228600" defTabSz="4171950" fontAlgn="base">
                <a:spcBef>
                  <a:spcPct val="0"/>
                </a:spcBef>
                <a:spcAft>
                  <a:spcPct val="0"/>
                </a:spcAft>
                <a:defRPr kumimoji="1" sz="400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8pPr>
              <a:lvl9pPr marL="3886200" indent="-228600" defTabSz="4171950" fontAlgn="base">
                <a:spcBef>
                  <a:spcPct val="0"/>
                </a:spcBef>
                <a:spcAft>
                  <a:spcPct val="0"/>
                </a:spcAft>
                <a:defRPr kumimoji="1" sz="4000">
                  <a:solidFill>
                    <a:schemeClr val="tx1"/>
                  </a:solidFill>
                  <a:latin typeface="Arial" pitchFamily="34" charset="0"/>
                  <a:ea typeface="宋体" pitchFamily="2" charset="-122"/>
                </a:defRPr>
              </a:lvl9pPr>
            </a:lstStyle>
            <a:p>
              <a:pPr>
                <a:lnSpc>
                  <a:spcPct val="90000"/>
                </a:lnSpc>
                <a:buSzPct val="55000"/>
                <a:buFont typeface="Wingdings" pitchFamily="2" charset="2"/>
                <a:buNone/>
                <a:defRPr/>
              </a:pPr>
              <a:endParaRPr kumimoji="0" lang="en-US" altLang="en-US" sz="3700" dirty="0">
                <a:cs typeface="Arial" pitchFamily="34" charset="0"/>
              </a:endParaRPr>
            </a:p>
          </p:txBody>
        </p:sp>
        <p:sp>
          <p:nvSpPr>
            <p:cNvPr id="26" name="Textfeld 25"/>
            <p:cNvSpPr txBox="1"/>
            <p:nvPr/>
          </p:nvSpPr>
          <p:spPr>
            <a:xfrm>
              <a:off x="1684654" y="6555322"/>
              <a:ext cx="6924929" cy="630942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165A97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de-DE" sz="3500" b="1" dirty="0" smtClean="0">
                  <a:solidFill>
                    <a:srgbClr val="165A97"/>
                  </a:solidFill>
                </a:rPr>
                <a:t>Forschungsfrage</a:t>
              </a:r>
              <a:endParaRPr lang="en-US" sz="3500" b="1" dirty="0">
                <a:solidFill>
                  <a:srgbClr val="165A97"/>
                </a:solidFill>
              </a:endParaRPr>
            </a:p>
          </p:txBody>
        </p:sp>
        <p:sp>
          <p:nvSpPr>
            <p:cNvPr id="27" name="Text Box 177"/>
            <p:cNvSpPr txBox="1">
              <a:spLocks noChangeArrowheads="1"/>
            </p:cNvSpPr>
            <p:nvPr/>
          </p:nvSpPr>
          <p:spPr bwMode="auto">
            <a:xfrm>
              <a:off x="1495017" y="7433002"/>
              <a:ext cx="8763807" cy="4192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64631" tIns="32315" rIns="64631" bIns="32315">
              <a:spAutoFit/>
            </a:bodyPr>
            <a:lstStyle>
              <a:lvl1pPr marL="290513" indent="-290513" defTabSz="4171950" eaLnBrk="0" hangingPunct="0">
                <a:defRPr sz="4000"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1pPr>
              <a:lvl2pPr marL="742950" indent="-285750" defTabSz="4171950" eaLnBrk="0" hangingPunct="0">
                <a:defRPr sz="4000"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2pPr>
              <a:lvl3pPr marL="1143000" indent="-228600" defTabSz="4171950" eaLnBrk="0" hangingPunct="0">
                <a:defRPr sz="4000"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3pPr>
              <a:lvl4pPr marL="1600200" indent="-228600" defTabSz="4171950" eaLnBrk="0" hangingPunct="0">
                <a:defRPr sz="4000"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4pPr>
              <a:lvl5pPr marL="2057400" indent="-228600" defTabSz="4171950" eaLnBrk="0" hangingPunct="0">
                <a:defRPr sz="4000"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5pPr>
              <a:lvl6pPr marL="2514600" indent="-228600" defTabSz="4171950" eaLnBrk="0" fontAlgn="base" hangingPunct="0">
                <a:spcBef>
                  <a:spcPct val="0"/>
                </a:spcBef>
                <a:spcAft>
                  <a:spcPct val="0"/>
                </a:spcAft>
                <a:defRPr sz="4000"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6pPr>
              <a:lvl7pPr marL="2971800" indent="-228600" defTabSz="4171950" eaLnBrk="0" fontAlgn="base" hangingPunct="0">
                <a:spcBef>
                  <a:spcPct val="0"/>
                </a:spcBef>
                <a:spcAft>
                  <a:spcPct val="0"/>
                </a:spcAft>
                <a:defRPr sz="4000"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7pPr>
              <a:lvl8pPr marL="3429000" indent="-228600" defTabSz="4171950" eaLnBrk="0" fontAlgn="base" hangingPunct="0">
                <a:spcBef>
                  <a:spcPct val="0"/>
                </a:spcBef>
                <a:spcAft>
                  <a:spcPct val="0"/>
                </a:spcAft>
                <a:defRPr sz="4000"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8pPr>
              <a:lvl9pPr marL="3886200" indent="-228600" defTabSz="4171950" eaLnBrk="0" fontAlgn="base" hangingPunct="0">
                <a:spcBef>
                  <a:spcPct val="0"/>
                </a:spcBef>
                <a:spcAft>
                  <a:spcPct val="0"/>
                </a:spcAft>
                <a:defRPr sz="4000"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9pPr>
            </a:lstStyle>
            <a:p>
              <a:pPr eaLnBrk="1" hangingPunct="1">
                <a:spcBef>
                  <a:spcPct val="50000"/>
                </a:spcBef>
                <a:buClr>
                  <a:schemeClr val="accent1"/>
                </a:buClr>
                <a:buFont typeface="Arial" charset="0"/>
                <a:buChar char="•"/>
              </a:pPr>
              <a:endParaRPr lang="en-US" sz="2300" dirty="0"/>
            </a:p>
          </p:txBody>
        </p:sp>
        <p:sp>
          <p:nvSpPr>
            <p:cNvPr id="28" name="Text Box 177"/>
            <p:cNvSpPr txBox="1">
              <a:spLocks noChangeArrowheads="1"/>
            </p:cNvSpPr>
            <p:nvPr/>
          </p:nvSpPr>
          <p:spPr bwMode="auto">
            <a:xfrm>
              <a:off x="1813432" y="7424809"/>
              <a:ext cx="17786511" cy="14810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64631" tIns="32315" rIns="64631" bIns="32315">
              <a:spAutoFit/>
            </a:bodyPr>
            <a:lstStyle>
              <a:lvl1pPr marL="290513" indent="-290513" defTabSz="4171950" eaLnBrk="0" hangingPunct="0">
                <a:defRPr sz="4000"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1pPr>
              <a:lvl2pPr marL="742950" indent="-285750" defTabSz="4171950" eaLnBrk="0" hangingPunct="0">
                <a:defRPr sz="4000"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2pPr>
              <a:lvl3pPr marL="1143000" indent="-228600" defTabSz="4171950" eaLnBrk="0" hangingPunct="0">
                <a:defRPr sz="4000"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3pPr>
              <a:lvl4pPr marL="1600200" indent="-228600" defTabSz="4171950" eaLnBrk="0" hangingPunct="0">
                <a:defRPr sz="4000"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4pPr>
              <a:lvl5pPr marL="2057400" indent="-228600" defTabSz="4171950" eaLnBrk="0" hangingPunct="0">
                <a:defRPr sz="4000"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5pPr>
              <a:lvl6pPr marL="2514600" indent="-228600" defTabSz="4171950" eaLnBrk="0" fontAlgn="base" hangingPunct="0">
                <a:spcBef>
                  <a:spcPct val="0"/>
                </a:spcBef>
                <a:spcAft>
                  <a:spcPct val="0"/>
                </a:spcAft>
                <a:defRPr sz="4000"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6pPr>
              <a:lvl7pPr marL="2971800" indent="-228600" defTabSz="4171950" eaLnBrk="0" fontAlgn="base" hangingPunct="0">
                <a:spcBef>
                  <a:spcPct val="0"/>
                </a:spcBef>
                <a:spcAft>
                  <a:spcPct val="0"/>
                </a:spcAft>
                <a:defRPr sz="4000"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7pPr>
              <a:lvl8pPr marL="3429000" indent="-228600" defTabSz="4171950" eaLnBrk="0" fontAlgn="base" hangingPunct="0">
                <a:spcBef>
                  <a:spcPct val="0"/>
                </a:spcBef>
                <a:spcAft>
                  <a:spcPct val="0"/>
                </a:spcAft>
                <a:defRPr sz="4000"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8pPr>
              <a:lvl9pPr marL="3886200" indent="-228600" defTabSz="4171950" eaLnBrk="0" fontAlgn="base" hangingPunct="0">
                <a:spcBef>
                  <a:spcPct val="0"/>
                </a:spcBef>
                <a:spcAft>
                  <a:spcPct val="0"/>
                </a:spcAft>
                <a:defRPr sz="4000">
                  <a:solidFill>
                    <a:schemeClr val="tx1"/>
                  </a:solidFill>
                  <a:latin typeface="Arial" charset="0"/>
                  <a:ea typeface="宋体" pitchFamily="2" charset="-122"/>
                </a:defRPr>
              </a:lvl9pPr>
            </a:lstStyle>
            <a:p>
              <a:pPr eaLnBrk="1" hangingPunct="1">
                <a:spcBef>
                  <a:spcPct val="50000"/>
                </a:spcBef>
                <a:buClr>
                  <a:schemeClr val="accent1"/>
                </a:buClr>
                <a:buFont typeface="Arial" charset="0"/>
                <a:buChar char="•"/>
              </a:pPr>
              <a:r>
                <a:rPr lang="en-US" altLang="zh-CN" sz="2300" dirty="0" err="1" smtClean="0">
                  <a:latin typeface="+mn-lt"/>
                </a:rPr>
                <a:t>Eine</a:t>
              </a:r>
              <a:r>
                <a:rPr lang="en-US" altLang="zh-CN" sz="2300" dirty="0" smtClean="0">
                  <a:latin typeface="+mn-lt"/>
                </a:rPr>
                <a:t> </a:t>
              </a:r>
              <a:r>
                <a:rPr lang="en-US" altLang="zh-CN" sz="2300" dirty="0" err="1" smtClean="0">
                  <a:latin typeface="+mn-lt"/>
                </a:rPr>
                <a:t>oder</a:t>
              </a:r>
              <a:r>
                <a:rPr lang="en-US" altLang="zh-CN" sz="2300" dirty="0" smtClean="0">
                  <a:latin typeface="+mn-lt"/>
                </a:rPr>
                <a:t> </a:t>
              </a:r>
              <a:r>
                <a:rPr lang="en-US" altLang="zh-CN" sz="2300" dirty="0" err="1" smtClean="0">
                  <a:latin typeface="+mn-lt"/>
                </a:rPr>
                <a:t>mehrere</a:t>
              </a:r>
              <a:r>
                <a:rPr lang="en-US" altLang="zh-CN" sz="2300" dirty="0" smtClean="0">
                  <a:latin typeface="+mn-lt"/>
                </a:rPr>
                <a:t> </a:t>
              </a:r>
              <a:r>
                <a:rPr lang="en-US" altLang="zh-CN" sz="2300" dirty="0" err="1">
                  <a:latin typeface="+mn-lt"/>
                </a:rPr>
                <a:t>F</a:t>
              </a:r>
              <a:r>
                <a:rPr lang="en-US" altLang="zh-CN" sz="2300" dirty="0" err="1" smtClean="0">
                  <a:latin typeface="+mn-lt"/>
                </a:rPr>
                <a:t>orschungsfragen</a:t>
              </a:r>
              <a:r>
                <a:rPr lang="en-US" altLang="zh-CN" sz="2300" dirty="0" smtClean="0">
                  <a:latin typeface="+mn-lt"/>
                </a:rPr>
                <a:t>…</a:t>
              </a:r>
              <a:endParaRPr lang="en-US" sz="2300" dirty="0">
                <a:latin typeface="+mn-lt"/>
              </a:endParaRPr>
            </a:p>
            <a:p>
              <a:pPr marL="205339" lvl="5" indent="-205339" eaLnBrk="1" hangingPunct="1">
                <a:spcBef>
                  <a:spcPct val="50000"/>
                </a:spcBef>
                <a:buClr>
                  <a:schemeClr val="accent1"/>
                </a:buClr>
                <a:buFont typeface="Arial" charset="0"/>
                <a:buChar char="•"/>
              </a:pPr>
              <a:r>
                <a:rPr lang="en-US" sz="2300" dirty="0"/>
                <a:t>…</a:t>
              </a:r>
            </a:p>
            <a:p>
              <a:pPr marL="205339" lvl="5" indent="-205339" eaLnBrk="1" hangingPunct="1">
                <a:spcBef>
                  <a:spcPct val="50000"/>
                </a:spcBef>
                <a:buClr>
                  <a:schemeClr val="accent1"/>
                </a:buClr>
                <a:buFont typeface="Arial" charset="0"/>
                <a:buChar char="•"/>
              </a:pPr>
              <a:r>
                <a:rPr lang="en-US" sz="2300" dirty="0"/>
                <a:t>…</a:t>
              </a:r>
            </a:p>
          </p:txBody>
        </p:sp>
      </p:grpSp>
      <p:sp>
        <p:nvSpPr>
          <p:cNvPr id="29" name="AutoShape 25"/>
          <p:cNvSpPr>
            <a:spLocks noChangeArrowheads="1"/>
          </p:cNvSpPr>
          <p:nvPr/>
        </p:nvSpPr>
        <p:spPr bwMode="auto">
          <a:xfrm>
            <a:off x="1090422" y="16252139"/>
            <a:ext cx="19489590" cy="6607861"/>
          </a:xfrm>
          <a:prstGeom prst="roundRect">
            <a:avLst>
              <a:gd name="adj" fmla="val 5311"/>
            </a:avLst>
          </a:prstGeom>
          <a:noFill/>
          <a:ln w="19050">
            <a:solidFill>
              <a:srgbClr val="165A97"/>
            </a:solidFill>
            <a:round/>
            <a:headEnd/>
            <a:tailEnd/>
          </a:ln>
          <a:effectLst>
            <a:glow rad="101600">
              <a:schemeClr val="accent1">
                <a:alpha val="60000"/>
              </a:schemeClr>
            </a:glow>
          </a:effectLst>
        </p:spPr>
        <p:txBody>
          <a:bodyPr wrap="none" lIns="45688" tIns="22843" rIns="45688" bIns="22843" anchor="ctr"/>
          <a:lstStyle>
            <a:lvl1pPr marL="609600" indent="-609600" defTabSz="4171950">
              <a:defRPr kumimoji="1" sz="400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42950" indent="-285750" defTabSz="4171950">
              <a:defRPr kumimoji="1" sz="400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43000" indent="-228600" defTabSz="4171950">
              <a:defRPr kumimoji="1" sz="400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600200" indent="-228600" defTabSz="4171950">
              <a:defRPr kumimoji="1" sz="400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57400" indent="-228600" defTabSz="4171950">
              <a:defRPr kumimoji="1" sz="400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514600" indent="-228600" defTabSz="4171950" fontAlgn="base">
              <a:spcBef>
                <a:spcPct val="0"/>
              </a:spcBef>
              <a:spcAft>
                <a:spcPct val="0"/>
              </a:spcAft>
              <a:defRPr kumimoji="1" sz="400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71800" indent="-228600" defTabSz="4171950" fontAlgn="base">
              <a:spcBef>
                <a:spcPct val="0"/>
              </a:spcBef>
              <a:spcAft>
                <a:spcPct val="0"/>
              </a:spcAft>
              <a:defRPr kumimoji="1" sz="400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429000" indent="-228600" defTabSz="4171950" fontAlgn="base">
              <a:spcBef>
                <a:spcPct val="0"/>
              </a:spcBef>
              <a:spcAft>
                <a:spcPct val="0"/>
              </a:spcAft>
              <a:defRPr kumimoji="1" sz="400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86200" indent="-228600" defTabSz="4171950" fontAlgn="base">
              <a:spcBef>
                <a:spcPct val="0"/>
              </a:spcBef>
              <a:spcAft>
                <a:spcPct val="0"/>
              </a:spcAft>
              <a:defRPr kumimoji="1" sz="400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>
              <a:lnSpc>
                <a:spcPct val="90000"/>
              </a:lnSpc>
              <a:buSzPct val="55000"/>
              <a:buFont typeface="Wingdings" pitchFamily="2" charset="2"/>
              <a:buNone/>
              <a:defRPr/>
            </a:pPr>
            <a:endParaRPr kumimoji="0" lang="en-US" altLang="en-US" sz="3700" dirty="0">
              <a:cs typeface="Arial" pitchFamily="34" charset="0"/>
            </a:endParaRPr>
          </a:p>
        </p:txBody>
      </p:sp>
      <p:sp>
        <p:nvSpPr>
          <p:cNvPr id="31" name="Textfeld 30"/>
          <p:cNvSpPr txBox="1"/>
          <p:nvPr/>
        </p:nvSpPr>
        <p:spPr>
          <a:xfrm>
            <a:off x="1376737" y="5042411"/>
            <a:ext cx="18979776" cy="557712"/>
          </a:xfrm>
          <a:prstGeom prst="rect">
            <a:avLst/>
          </a:prstGeom>
          <a:noFill/>
        </p:spPr>
        <p:txBody>
          <a:bodyPr wrap="square" lIns="64639" tIns="32319" rIns="64639" bIns="32319" rtlCol="0">
            <a:spAutoFit/>
          </a:bodyPr>
          <a:lstStyle/>
          <a:p>
            <a:r>
              <a:rPr lang="de-DE" sz="3200" dirty="0" smtClean="0"/>
              <a:t>Name:</a:t>
            </a:r>
            <a:endParaRPr lang="de-DE" sz="3200" dirty="0"/>
          </a:p>
        </p:txBody>
      </p:sp>
      <p:sp>
        <p:nvSpPr>
          <p:cNvPr id="32" name="Textfeld 31"/>
          <p:cNvSpPr txBox="1"/>
          <p:nvPr/>
        </p:nvSpPr>
        <p:spPr>
          <a:xfrm>
            <a:off x="1392315" y="15936668"/>
            <a:ext cx="4687181" cy="630942"/>
          </a:xfrm>
          <a:prstGeom prst="rect">
            <a:avLst/>
          </a:prstGeom>
          <a:solidFill>
            <a:schemeClr val="bg1"/>
          </a:solidFill>
          <a:ln>
            <a:solidFill>
              <a:srgbClr val="165A97"/>
            </a:solidFill>
          </a:ln>
        </p:spPr>
        <p:txBody>
          <a:bodyPr wrap="none" rtlCol="0">
            <a:spAutoFit/>
          </a:bodyPr>
          <a:lstStyle/>
          <a:p>
            <a:r>
              <a:rPr lang="de-DE" sz="3500" b="1" dirty="0" smtClean="0">
                <a:solidFill>
                  <a:srgbClr val="165A97"/>
                </a:solidFill>
              </a:rPr>
              <a:t>Methodisches Vorgehen</a:t>
            </a:r>
            <a:endParaRPr lang="en-US" sz="3500" b="1" dirty="0">
              <a:solidFill>
                <a:srgbClr val="165A97"/>
              </a:solidFill>
            </a:endParaRPr>
          </a:p>
        </p:txBody>
      </p:sp>
      <p:sp>
        <p:nvSpPr>
          <p:cNvPr id="33" name="Textfeld 32"/>
          <p:cNvSpPr txBox="1"/>
          <p:nvPr/>
        </p:nvSpPr>
        <p:spPr>
          <a:xfrm>
            <a:off x="1392315" y="9907409"/>
            <a:ext cx="4847674" cy="646331"/>
          </a:xfrm>
          <a:prstGeom prst="rect">
            <a:avLst/>
          </a:prstGeom>
          <a:solidFill>
            <a:schemeClr val="bg1"/>
          </a:solidFill>
          <a:ln>
            <a:solidFill>
              <a:srgbClr val="165A97"/>
            </a:solidFill>
          </a:ln>
        </p:spPr>
        <p:txBody>
          <a:bodyPr wrap="none" rtlCol="0">
            <a:spAutoFit/>
          </a:bodyPr>
          <a:lstStyle/>
          <a:p>
            <a:r>
              <a:rPr lang="de-DE" sz="3500" b="1" dirty="0" smtClean="0">
                <a:solidFill>
                  <a:srgbClr val="165A97"/>
                </a:solidFill>
              </a:rPr>
              <a:t>Theorie und Grundlagen</a:t>
            </a:r>
            <a:endParaRPr lang="en-US" sz="3500" b="1" dirty="0">
              <a:solidFill>
                <a:srgbClr val="165A97"/>
              </a:solidFill>
            </a:endParaRPr>
          </a:p>
        </p:txBody>
      </p:sp>
      <p:sp>
        <p:nvSpPr>
          <p:cNvPr id="34" name="AutoShape 25"/>
          <p:cNvSpPr>
            <a:spLocks noChangeArrowheads="1"/>
          </p:cNvSpPr>
          <p:nvPr/>
        </p:nvSpPr>
        <p:spPr bwMode="auto">
          <a:xfrm>
            <a:off x="1035534" y="23646947"/>
            <a:ext cx="9627704" cy="5408296"/>
          </a:xfrm>
          <a:prstGeom prst="roundRect">
            <a:avLst>
              <a:gd name="adj" fmla="val 5311"/>
            </a:avLst>
          </a:prstGeom>
          <a:noFill/>
          <a:ln w="19050">
            <a:solidFill>
              <a:srgbClr val="165A97"/>
            </a:solidFill>
            <a:round/>
            <a:headEnd/>
            <a:tailEnd/>
          </a:ln>
          <a:effectLst>
            <a:glow rad="101600">
              <a:schemeClr val="accent1">
                <a:alpha val="60000"/>
              </a:schemeClr>
            </a:glow>
          </a:effectLst>
        </p:spPr>
        <p:txBody>
          <a:bodyPr wrap="none" lIns="45688" tIns="22843" rIns="45688" bIns="22843" anchor="ctr"/>
          <a:lstStyle>
            <a:lvl1pPr marL="609600" indent="-609600" defTabSz="4171950">
              <a:defRPr kumimoji="1" sz="400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42950" indent="-285750" defTabSz="4171950">
              <a:defRPr kumimoji="1" sz="400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43000" indent="-228600" defTabSz="4171950">
              <a:defRPr kumimoji="1" sz="400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600200" indent="-228600" defTabSz="4171950">
              <a:defRPr kumimoji="1" sz="400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57400" indent="-228600" defTabSz="4171950">
              <a:defRPr kumimoji="1" sz="400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514600" indent="-228600" defTabSz="4171950" fontAlgn="base">
              <a:spcBef>
                <a:spcPct val="0"/>
              </a:spcBef>
              <a:spcAft>
                <a:spcPct val="0"/>
              </a:spcAft>
              <a:defRPr kumimoji="1" sz="400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71800" indent="-228600" defTabSz="4171950" fontAlgn="base">
              <a:spcBef>
                <a:spcPct val="0"/>
              </a:spcBef>
              <a:spcAft>
                <a:spcPct val="0"/>
              </a:spcAft>
              <a:defRPr kumimoji="1" sz="400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429000" indent="-228600" defTabSz="4171950" fontAlgn="base">
              <a:spcBef>
                <a:spcPct val="0"/>
              </a:spcBef>
              <a:spcAft>
                <a:spcPct val="0"/>
              </a:spcAft>
              <a:defRPr kumimoji="1" sz="400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86200" indent="-228600" defTabSz="4171950" fontAlgn="base">
              <a:spcBef>
                <a:spcPct val="0"/>
              </a:spcBef>
              <a:spcAft>
                <a:spcPct val="0"/>
              </a:spcAft>
              <a:defRPr kumimoji="1" sz="400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>
              <a:lnSpc>
                <a:spcPct val="90000"/>
              </a:lnSpc>
              <a:buSzPct val="55000"/>
              <a:buFont typeface="Wingdings" pitchFamily="2" charset="2"/>
              <a:buNone/>
              <a:defRPr/>
            </a:pPr>
            <a:endParaRPr kumimoji="0" lang="en-US" altLang="en-US" sz="3700" dirty="0">
              <a:cs typeface="Arial" pitchFamily="34" charset="0"/>
            </a:endParaRPr>
          </a:p>
        </p:txBody>
      </p:sp>
      <p:sp>
        <p:nvSpPr>
          <p:cNvPr id="35" name="Textfeld 34"/>
          <p:cNvSpPr txBox="1"/>
          <p:nvPr/>
        </p:nvSpPr>
        <p:spPr>
          <a:xfrm>
            <a:off x="1392315" y="23373827"/>
            <a:ext cx="1784206" cy="630942"/>
          </a:xfrm>
          <a:prstGeom prst="rect">
            <a:avLst/>
          </a:prstGeom>
          <a:solidFill>
            <a:schemeClr val="bg1"/>
          </a:solidFill>
          <a:ln>
            <a:solidFill>
              <a:srgbClr val="165A97"/>
            </a:solidFill>
          </a:ln>
        </p:spPr>
        <p:txBody>
          <a:bodyPr wrap="none" rtlCol="0">
            <a:spAutoFit/>
          </a:bodyPr>
          <a:lstStyle/>
          <a:p>
            <a:r>
              <a:rPr lang="de-DE" sz="3500" b="1" dirty="0" smtClean="0">
                <a:solidFill>
                  <a:srgbClr val="165A97"/>
                </a:solidFill>
              </a:rPr>
              <a:t>Literatur</a:t>
            </a:r>
            <a:endParaRPr lang="en-US" sz="3500" b="1" dirty="0">
              <a:solidFill>
                <a:srgbClr val="165A97"/>
              </a:solidFill>
            </a:endParaRPr>
          </a:p>
        </p:txBody>
      </p:sp>
      <p:sp>
        <p:nvSpPr>
          <p:cNvPr id="37" name="AutoShape 25"/>
          <p:cNvSpPr>
            <a:spLocks noChangeArrowheads="1"/>
          </p:cNvSpPr>
          <p:nvPr/>
        </p:nvSpPr>
        <p:spPr bwMode="auto">
          <a:xfrm>
            <a:off x="10986039" y="23718471"/>
            <a:ext cx="9593973" cy="5265248"/>
          </a:xfrm>
          <a:prstGeom prst="roundRect">
            <a:avLst>
              <a:gd name="adj" fmla="val 5311"/>
            </a:avLst>
          </a:prstGeom>
          <a:noFill/>
          <a:ln w="19050">
            <a:solidFill>
              <a:srgbClr val="165A97"/>
            </a:solidFill>
            <a:round/>
            <a:headEnd/>
            <a:tailEnd/>
          </a:ln>
          <a:effectLst>
            <a:glow rad="101600">
              <a:schemeClr val="accent1">
                <a:alpha val="60000"/>
              </a:schemeClr>
            </a:glow>
          </a:effectLst>
        </p:spPr>
        <p:txBody>
          <a:bodyPr wrap="none" lIns="45688" tIns="22843" rIns="45688" bIns="22843" anchor="ctr"/>
          <a:lstStyle>
            <a:lvl1pPr marL="609600" indent="-609600" defTabSz="4171950">
              <a:defRPr kumimoji="1" sz="400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42950" indent="-285750" defTabSz="4171950">
              <a:defRPr kumimoji="1" sz="400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43000" indent="-228600" defTabSz="4171950">
              <a:defRPr kumimoji="1" sz="400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600200" indent="-228600" defTabSz="4171950">
              <a:defRPr kumimoji="1" sz="400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57400" indent="-228600" defTabSz="4171950">
              <a:defRPr kumimoji="1" sz="400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514600" indent="-228600" defTabSz="4171950" fontAlgn="base">
              <a:spcBef>
                <a:spcPct val="0"/>
              </a:spcBef>
              <a:spcAft>
                <a:spcPct val="0"/>
              </a:spcAft>
              <a:defRPr kumimoji="1" sz="400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71800" indent="-228600" defTabSz="4171950" fontAlgn="base">
              <a:spcBef>
                <a:spcPct val="0"/>
              </a:spcBef>
              <a:spcAft>
                <a:spcPct val="0"/>
              </a:spcAft>
              <a:defRPr kumimoji="1" sz="400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429000" indent="-228600" defTabSz="4171950" fontAlgn="base">
              <a:spcBef>
                <a:spcPct val="0"/>
              </a:spcBef>
              <a:spcAft>
                <a:spcPct val="0"/>
              </a:spcAft>
              <a:defRPr kumimoji="1" sz="400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86200" indent="-228600" defTabSz="4171950" fontAlgn="base">
              <a:spcBef>
                <a:spcPct val="0"/>
              </a:spcBef>
              <a:spcAft>
                <a:spcPct val="0"/>
              </a:spcAft>
              <a:defRPr kumimoji="1" sz="4000"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>
              <a:lnSpc>
                <a:spcPct val="90000"/>
              </a:lnSpc>
              <a:buSzPct val="55000"/>
              <a:buFont typeface="Wingdings" pitchFamily="2" charset="2"/>
              <a:buNone/>
              <a:defRPr/>
            </a:pPr>
            <a:endParaRPr kumimoji="0" lang="en-US" altLang="en-US" sz="3700" dirty="0">
              <a:cs typeface="Arial" pitchFamily="34" charset="0"/>
            </a:endParaRPr>
          </a:p>
        </p:txBody>
      </p:sp>
      <p:sp>
        <p:nvSpPr>
          <p:cNvPr id="39" name="Text Box 177"/>
          <p:cNvSpPr txBox="1">
            <a:spLocks noChangeArrowheads="1"/>
          </p:cNvSpPr>
          <p:nvPr/>
        </p:nvSpPr>
        <p:spPr bwMode="auto">
          <a:xfrm>
            <a:off x="1575290" y="17423632"/>
            <a:ext cx="17967883" cy="20119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4631" tIns="32315" rIns="64631" bIns="32315">
            <a:spAutoFit/>
          </a:bodyPr>
          <a:lstStyle>
            <a:lvl1pPr marL="290513" indent="-290513" defTabSz="4171950" eaLnBrk="0" hangingPunct="0">
              <a:defRPr sz="4000"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1pPr>
            <a:lvl2pPr marL="742950" indent="-285750" defTabSz="4171950" eaLnBrk="0" hangingPunct="0">
              <a:defRPr sz="4000"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2pPr>
            <a:lvl3pPr marL="1143000" indent="-228600" defTabSz="4171950" eaLnBrk="0" hangingPunct="0">
              <a:defRPr sz="4000"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3pPr>
            <a:lvl4pPr marL="1600200" indent="-228600" defTabSz="4171950" eaLnBrk="0" hangingPunct="0">
              <a:defRPr sz="4000"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4pPr>
            <a:lvl5pPr marL="2057400" indent="-228600" defTabSz="4171950" eaLnBrk="0" hangingPunct="0">
              <a:defRPr sz="4000"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5pPr>
            <a:lvl6pPr marL="2514600" indent="-228600" defTabSz="417195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6pPr>
            <a:lvl7pPr marL="2971800" indent="-228600" defTabSz="417195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7pPr>
            <a:lvl8pPr marL="3429000" indent="-228600" defTabSz="417195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8pPr>
            <a:lvl9pPr marL="3886200" indent="-228600" defTabSz="417195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buClr>
                <a:schemeClr val="accent1"/>
              </a:buClr>
              <a:buFont typeface="Arial" charset="0"/>
              <a:buChar char="•"/>
            </a:pPr>
            <a:r>
              <a:rPr lang="en-US" sz="2300" dirty="0" err="1" smtClean="0">
                <a:latin typeface="+mn-lt"/>
              </a:rPr>
              <a:t>Wie</a:t>
            </a:r>
            <a:r>
              <a:rPr lang="en-US" sz="2300" dirty="0" smtClean="0">
                <a:latin typeface="+mn-lt"/>
              </a:rPr>
              <a:t> </a:t>
            </a:r>
            <a:r>
              <a:rPr lang="en-US" sz="2300" dirty="0" err="1" smtClean="0">
                <a:latin typeface="+mn-lt"/>
              </a:rPr>
              <a:t>möchten</a:t>
            </a:r>
            <a:r>
              <a:rPr lang="en-US" sz="2300" dirty="0" smtClean="0">
                <a:latin typeface="+mn-lt"/>
              </a:rPr>
              <a:t> </a:t>
            </a:r>
            <a:r>
              <a:rPr lang="en-US" sz="2300" dirty="0" err="1" smtClean="0">
                <a:latin typeface="+mn-lt"/>
              </a:rPr>
              <a:t>Sie</a:t>
            </a:r>
            <a:r>
              <a:rPr lang="en-US" sz="2300" dirty="0" smtClean="0">
                <a:latin typeface="+mn-lt"/>
              </a:rPr>
              <a:t> </a:t>
            </a:r>
            <a:r>
              <a:rPr lang="en-US" sz="2300" dirty="0" err="1" smtClean="0">
                <a:latin typeface="+mn-lt"/>
              </a:rPr>
              <a:t>Ihre</a:t>
            </a:r>
            <a:r>
              <a:rPr lang="en-US" sz="2300" dirty="0" smtClean="0">
                <a:latin typeface="+mn-lt"/>
              </a:rPr>
              <a:t> </a:t>
            </a:r>
            <a:r>
              <a:rPr lang="en-US" sz="2300" dirty="0" err="1" smtClean="0">
                <a:latin typeface="+mn-lt"/>
              </a:rPr>
              <a:t>Forschungsfragen</a:t>
            </a:r>
            <a:r>
              <a:rPr lang="en-US" sz="2300" dirty="0" smtClean="0">
                <a:latin typeface="+mn-lt"/>
              </a:rPr>
              <a:t> </a:t>
            </a:r>
            <a:r>
              <a:rPr lang="en-US" sz="2300" dirty="0" err="1" smtClean="0">
                <a:latin typeface="+mn-lt"/>
              </a:rPr>
              <a:t>beantworten</a:t>
            </a:r>
            <a:r>
              <a:rPr lang="en-US" sz="2300" dirty="0" smtClean="0">
                <a:latin typeface="+mn-lt"/>
              </a:rPr>
              <a:t>? </a:t>
            </a:r>
            <a:r>
              <a:rPr lang="en-US" sz="2300" dirty="0" err="1" smtClean="0">
                <a:latin typeface="+mn-lt"/>
              </a:rPr>
              <a:t>Mit</a:t>
            </a:r>
            <a:r>
              <a:rPr lang="en-US" sz="2300" dirty="0" smtClean="0">
                <a:latin typeface="+mn-lt"/>
              </a:rPr>
              <a:t> </a:t>
            </a:r>
            <a:r>
              <a:rPr lang="en-US" sz="2300" dirty="0" err="1" smtClean="0">
                <a:latin typeface="+mn-lt"/>
              </a:rPr>
              <a:t>welcher</a:t>
            </a:r>
            <a:r>
              <a:rPr lang="en-US" sz="2300" dirty="0" smtClean="0">
                <a:latin typeface="+mn-lt"/>
              </a:rPr>
              <a:t> </a:t>
            </a:r>
            <a:r>
              <a:rPr lang="en-US" sz="2300" dirty="0" err="1" smtClean="0">
                <a:latin typeface="+mn-lt"/>
              </a:rPr>
              <a:t>Methode</a:t>
            </a:r>
            <a:r>
              <a:rPr lang="en-US" sz="2300" dirty="0" smtClean="0">
                <a:latin typeface="+mn-lt"/>
              </a:rPr>
              <a:t>? </a:t>
            </a:r>
            <a:r>
              <a:rPr lang="en-US" sz="2300" dirty="0" err="1" smtClean="0">
                <a:latin typeface="+mn-lt"/>
              </a:rPr>
              <a:t>Wie</a:t>
            </a:r>
            <a:r>
              <a:rPr lang="en-US" sz="2300" dirty="0" smtClean="0">
                <a:latin typeface="+mn-lt"/>
              </a:rPr>
              <a:t> </a:t>
            </a:r>
            <a:r>
              <a:rPr lang="en-US" sz="2300" dirty="0" err="1" smtClean="0">
                <a:latin typeface="+mn-lt"/>
              </a:rPr>
              <a:t>gehen</a:t>
            </a:r>
            <a:r>
              <a:rPr lang="en-US" sz="2300" dirty="0" smtClean="0">
                <a:latin typeface="+mn-lt"/>
              </a:rPr>
              <a:t> </a:t>
            </a:r>
            <a:r>
              <a:rPr lang="en-US" sz="2300" dirty="0" err="1" smtClean="0">
                <a:latin typeface="+mn-lt"/>
              </a:rPr>
              <a:t>Sie</a:t>
            </a:r>
            <a:r>
              <a:rPr lang="en-US" sz="2300" dirty="0" smtClean="0">
                <a:latin typeface="+mn-lt"/>
              </a:rPr>
              <a:t> </a:t>
            </a:r>
            <a:r>
              <a:rPr lang="en-US" sz="2300" dirty="0" err="1" smtClean="0">
                <a:latin typeface="+mn-lt"/>
              </a:rPr>
              <a:t>hier</a:t>
            </a:r>
            <a:r>
              <a:rPr lang="en-US" sz="2300" dirty="0" smtClean="0">
                <a:latin typeface="+mn-lt"/>
              </a:rPr>
              <a:t> </a:t>
            </a:r>
            <a:r>
              <a:rPr lang="en-US" sz="2300" dirty="0" err="1" smtClean="0">
                <a:latin typeface="+mn-lt"/>
              </a:rPr>
              <a:t>genau</a:t>
            </a:r>
            <a:r>
              <a:rPr lang="en-US" sz="2300" dirty="0" smtClean="0">
                <a:latin typeface="+mn-lt"/>
              </a:rPr>
              <a:t> </a:t>
            </a:r>
            <a:r>
              <a:rPr lang="en-US" sz="2300" dirty="0" err="1" smtClean="0">
                <a:latin typeface="+mn-lt"/>
              </a:rPr>
              <a:t>vor</a:t>
            </a:r>
            <a:r>
              <a:rPr lang="en-US" sz="2300" dirty="0" smtClean="0">
                <a:latin typeface="+mn-lt"/>
              </a:rPr>
              <a:t>?</a:t>
            </a:r>
          </a:p>
          <a:p>
            <a:pPr eaLnBrk="1" hangingPunct="1">
              <a:spcBef>
                <a:spcPct val="50000"/>
              </a:spcBef>
              <a:buClr>
                <a:schemeClr val="accent1"/>
              </a:buClr>
              <a:buFont typeface="Arial" charset="0"/>
              <a:buChar char="•"/>
            </a:pPr>
            <a:r>
              <a:rPr lang="en-US" sz="2300" dirty="0" err="1" smtClean="0">
                <a:latin typeface="+mn-lt"/>
              </a:rPr>
              <a:t>Wenn</a:t>
            </a:r>
            <a:r>
              <a:rPr lang="en-US" sz="2300" dirty="0" smtClean="0">
                <a:latin typeface="+mn-lt"/>
              </a:rPr>
              <a:t> </a:t>
            </a:r>
            <a:r>
              <a:rPr lang="en-US" sz="2300" dirty="0" err="1" smtClean="0">
                <a:latin typeface="+mn-lt"/>
              </a:rPr>
              <a:t>es</a:t>
            </a:r>
            <a:r>
              <a:rPr lang="en-US" sz="2300" dirty="0" smtClean="0">
                <a:latin typeface="+mn-lt"/>
              </a:rPr>
              <a:t> </a:t>
            </a:r>
            <a:r>
              <a:rPr lang="en-US" sz="2300" dirty="0" err="1" smtClean="0">
                <a:latin typeface="+mn-lt"/>
              </a:rPr>
              <a:t>erste</a:t>
            </a:r>
            <a:r>
              <a:rPr lang="en-US" sz="2300" dirty="0" smtClean="0">
                <a:latin typeface="+mn-lt"/>
              </a:rPr>
              <a:t> </a:t>
            </a:r>
            <a:r>
              <a:rPr lang="en-US" sz="2300" dirty="0" err="1" smtClean="0">
                <a:latin typeface="+mn-lt"/>
              </a:rPr>
              <a:t>Ergebnisse</a:t>
            </a:r>
            <a:r>
              <a:rPr lang="en-US" sz="2300" dirty="0" smtClean="0">
                <a:latin typeface="+mn-lt"/>
              </a:rPr>
              <a:t> </a:t>
            </a:r>
            <a:r>
              <a:rPr lang="en-US" sz="2300" dirty="0" err="1" smtClean="0">
                <a:latin typeface="+mn-lt"/>
              </a:rPr>
              <a:t>gibt</a:t>
            </a:r>
            <a:r>
              <a:rPr lang="en-US" sz="2300" dirty="0" smtClean="0">
                <a:latin typeface="+mn-lt"/>
              </a:rPr>
              <a:t>, </a:t>
            </a:r>
            <a:r>
              <a:rPr lang="en-US" sz="2300" dirty="0" err="1" smtClean="0">
                <a:latin typeface="+mn-lt"/>
              </a:rPr>
              <a:t>können</a:t>
            </a:r>
            <a:r>
              <a:rPr lang="en-US" sz="2300" dirty="0" smtClean="0">
                <a:latin typeface="+mn-lt"/>
              </a:rPr>
              <a:t> </a:t>
            </a:r>
            <a:r>
              <a:rPr lang="en-US" sz="2300" dirty="0" err="1" smtClean="0">
                <a:latin typeface="+mn-lt"/>
              </a:rPr>
              <a:t>Sie</a:t>
            </a:r>
            <a:r>
              <a:rPr lang="en-US" sz="2300" dirty="0" smtClean="0">
                <a:latin typeface="+mn-lt"/>
              </a:rPr>
              <a:t> </a:t>
            </a:r>
            <a:r>
              <a:rPr lang="en-US" sz="2300" dirty="0" err="1" smtClean="0">
                <a:latin typeface="+mn-lt"/>
              </a:rPr>
              <a:t>gerne</a:t>
            </a:r>
            <a:r>
              <a:rPr lang="en-US" sz="2300" dirty="0" smtClean="0">
                <a:latin typeface="+mn-lt"/>
              </a:rPr>
              <a:t> </a:t>
            </a:r>
            <a:r>
              <a:rPr lang="en-US" sz="2300" dirty="0" err="1" smtClean="0">
                <a:latin typeface="+mn-lt"/>
              </a:rPr>
              <a:t>eine</a:t>
            </a:r>
            <a:r>
              <a:rPr lang="en-US" sz="2300" dirty="0" smtClean="0">
                <a:latin typeface="+mn-lt"/>
              </a:rPr>
              <a:t> </a:t>
            </a:r>
            <a:r>
              <a:rPr lang="en-US" sz="2300" dirty="0" err="1" smtClean="0">
                <a:latin typeface="+mn-lt"/>
              </a:rPr>
              <a:t>weitere</a:t>
            </a:r>
            <a:r>
              <a:rPr lang="en-US" sz="2300" dirty="0" smtClean="0">
                <a:latin typeface="+mn-lt"/>
              </a:rPr>
              <a:t> Box </a:t>
            </a:r>
            <a:r>
              <a:rPr lang="en-US" sz="2300" dirty="0" err="1" smtClean="0">
                <a:latin typeface="+mn-lt"/>
              </a:rPr>
              <a:t>einfügen</a:t>
            </a:r>
            <a:r>
              <a:rPr lang="en-US" sz="2300" dirty="0" smtClean="0">
                <a:latin typeface="+mn-lt"/>
              </a:rPr>
              <a:t>, die </a:t>
            </a:r>
            <a:r>
              <a:rPr lang="en-US" sz="2300" dirty="0" err="1" smtClean="0">
                <a:latin typeface="+mn-lt"/>
              </a:rPr>
              <a:t>diese</a:t>
            </a:r>
            <a:r>
              <a:rPr lang="en-US" sz="2300" dirty="0" smtClean="0">
                <a:latin typeface="+mn-lt"/>
              </a:rPr>
              <a:t> </a:t>
            </a:r>
            <a:r>
              <a:rPr lang="en-US" sz="2300" dirty="0" err="1" smtClean="0">
                <a:latin typeface="+mn-lt"/>
              </a:rPr>
              <a:t>Ergebnisse</a:t>
            </a:r>
            <a:r>
              <a:rPr lang="en-US" sz="2300" dirty="0" smtClean="0">
                <a:latin typeface="+mn-lt"/>
              </a:rPr>
              <a:t> </a:t>
            </a:r>
            <a:r>
              <a:rPr lang="en-US" sz="2300" dirty="0" err="1" smtClean="0">
                <a:latin typeface="+mn-lt"/>
              </a:rPr>
              <a:t>zeigt</a:t>
            </a:r>
            <a:endParaRPr lang="en-US" sz="2300" dirty="0">
              <a:latin typeface="+mn-lt"/>
            </a:endParaRPr>
          </a:p>
          <a:p>
            <a:pPr marL="205339" lvl="5" indent="-205339" eaLnBrk="1" hangingPunct="1">
              <a:spcBef>
                <a:spcPct val="50000"/>
              </a:spcBef>
              <a:buClr>
                <a:schemeClr val="accent1"/>
              </a:buClr>
              <a:buFont typeface="Arial" charset="0"/>
              <a:buChar char="•"/>
            </a:pPr>
            <a:r>
              <a:rPr lang="en-US" sz="2300" dirty="0">
                <a:latin typeface="+mn-lt"/>
              </a:rPr>
              <a:t>…</a:t>
            </a:r>
          </a:p>
          <a:p>
            <a:pPr marL="205339" lvl="5" indent="-205339" eaLnBrk="1" hangingPunct="1">
              <a:spcBef>
                <a:spcPct val="50000"/>
              </a:spcBef>
              <a:buClr>
                <a:schemeClr val="accent1"/>
              </a:buClr>
              <a:buFont typeface="Arial" charset="0"/>
              <a:buChar char="•"/>
            </a:pPr>
            <a:r>
              <a:rPr lang="en-US" sz="2300" dirty="0">
                <a:latin typeface="+mn-lt"/>
              </a:rPr>
              <a:t>…</a:t>
            </a:r>
          </a:p>
        </p:txBody>
      </p:sp>
      <p:sp>
        <p:nvSpPr>
          <p:cNvPr id="40" name="Textfeld 39"/>
          <p:cNvSpPr txBox="1"/>
          <p:nvPr/>
        </p:nvSpPr>
        <p:spPr>
          <a:xfrm>
            <a:off x="1392315" y="4410497"/>
            <a:ext cx="18899365" cy="557712"/>
          </a:xfrm>
          <a:prstGeom prst="rect">
            <a:avLst/>
          </a:prstGeom>
          <a:noFill/>
        </p:spPr>
        <p:txBody>
          <a:bodyPr wrap="square" lIns="64639" tIns="32319" rIns="64639" bIns="32319" rtlCol="0">
            <a:spAutoFit/>
          </a:bodyPr>
          <a:lstStyle/>
          <a:p>
            <a:r>
              <a:rPr lang="en-US" sz="3200" dirty="0" err="1" smtClean="0"/>
              <a:t>Masterseminar</a:t>
            </a:r>
            <a:r>
              <a:rPr lang="en-US" sz="3200" dirty="0" smtClean="0"/>
              <a:t> WS 2019/2020, </a:t>
            </a:r>
            <a:r>
              <a:rPr lang="en-US" sz="3200" dirty="0" err="1" smtClean="0"/>
              <a:t>Professur</a:t>
            </a:r>
            <a:r>
              <a:rPr lang="en-US" sz="3200" dirty="0" smtClean="0"/>
              <a:t> </a:t>
            </a:r>
            <a:r>
              <a:rPr lang="en-US" sz="3200" dirty="0" err="1" smtClean="0"/>
              <a:t>für</a:t>
            </a:r>
            <a:r>
              <a:rPr lang="en-US" sz="3200" dirty="0" smtClean="0"/>
              <a:t> </a:t>
            </a:r>
            <a:r>
              <a:rPr lang="en-US" sz="3200" dirty="0" err="1" smtClean="0"/>
              <a:t>Digitalisierung</a:t>
            </a:r>
            <a:r>
              <a:rPr lang="en-US" sz="3200" dirty="0" smtClean="0"/>
              <a:t>, E-Business und Operations Management</a:t>
            </a:r>
            <a:endParaRPr lang="en-US" sz="3200" dirty="0"/>
          </a:p>
        </p:txBody>
      </p:sp>
      <p:sp>
        <p:nvSpPr>
          <p:cNvPr id="41" name="Text Box 177"/>
          <p:cNvSpPr txBox="1">
            <a:spLocks noChangeArrowheads="1"/>
          </p:cNvSpPr>
          <p:nvPr/>
        </p:nvSpPr>
        <p:spPr bwMode="auto">
          <a:xfrm>
            <a:off x="1575290" y="6611899"/>
            <a:ext cx="8342562" cy="14810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4631" tIns="32315" rIns="64631" bIns="32315">
            <a:spAutoFit/>
          </a:bodyPr>
          <a:lstStyle>
            <a:lvl1pPr marL="290513" indent="-290513" defTabSz="4171950" eaLnBrk="0" hangingPunct="0">
              <a:defRPr sz="4000"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1pPr>
            <a:lvl2pPr marL="742950" indent="-285750" defTabSz="4171950" eaLnBrk="0" hangingPunct="0">
              <a:defRPr sz="4000"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2pPr>
            <a:lvl3pPr marL="1143000" indent="-228600" defTabSz="4171950" eaLnBrk="0" hangingPunct="0">
              <a:defRPr sz="4000"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3pPr>
            <a:lvl4pPr marL="1600200" indent="-228600" defTabSz="4171950" eaLnBrk="0" hangingPunct="0">
              <a:defRPr sz="4000"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4pPr>
            <a:lvl5pPr marL="2057400" indent="-228600" defTabSz="4171950" eaLnBrk="0" hangingPunct="0">
              <a:defRPr sz="4000"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5pPr>
            <a:lvl6pPr marL="2514600" indent="-228600" defTabSz="417195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6pPr>
            <a:lvl7pPr marL="2971800" indent="-228600" defTabSz="417195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7pPr>
            <a:lvl8pPr marL="3429000" indent="-228600" defTabSz="417195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8pPr>
            <a:lvl9pPr marL="3886200" indent="-228600" defTabSz="417195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buClr>
                <a:schemeClr val="accent1"/>
              </a:buClr>
              <a:buFont typeface="Arial" charset="0"/>
              <a:buChar char="•"/>
            </a:pPr>
            <a:r>
              <a:rPr lang="en-US" altLang="zh-CN" sz="2300" dirty="0"/>
              <a:t>…</a:t>
            </a:r>
            <a:endParaRPr lang="en-US" sz="2300" dirty="0"/>
          </a:p>
          <a:p>
            <a:pPr marL="205339" lvl="5" indent="-205339" eaLnBrk="1" hangingPunct="1">
              <a:spcBef>
                <a:spcPct val="50000"/>
              </a:spcBef>
              <a:buClr>
                <a:schemeClr val="accent1"/>
              </a:buClr>
              <a:buFont typeface="Arial" charset="0"/>
              <a:buChar char="•"/>
            </a:pPr>
            <a:r>
              <a:rPr lang="en-US" sz="2300" dirty="0"/>
              <a:t>…</a:t>
            </a:r>
          </a:p>
          <a:p>
            <a:pPr marL="205339" lvl="5" indent="-205339" eaLnBrk="1" hangingPunct="1">
              <a:spcBef>
                <a:spcPct val="50000"/>
              </a:spcBef>
              <a:buClr>
                <a:schemeClr val="accent1"/>
              </a:buClr>
              <a:buFont typeface="Arial" charset="0"/>
              <a:buChar char="•"/>
            </a:pPr>
            <a:r>
              <a:rPr lang="en-US" sz="2300" dirty="0"/>
              <a:t>…</a:t>
            </a:r>
          </a:p>
        </p:txBody>
      </p:sp>
      <p:sp>
        <p:nvSpPr>
          <p:cNvPr id="30" name="Text Box 177"/>
          <p:cNvSpPr txBox="1">
            <a:spLocks noChangeArrowheads="1"/>
          </p:cNvSpPr>
          <p:nvPr/>
        </p:nvSpPr>
        <p:spPr bwMode="auto">
          <a:xfrm>
            <a:off x="1298373" y="24256722"/>
            <a:ext cx="8725024" cy="20658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4631" tIns="32315" rIns="64631" bIns="32315">
            <a:spAutoFit/>
          </a:bodyPr>
          <a:lstStyle>
            <a:lvl1pPr marL="290513" indent="-290513" defTabSz="4171950" eaLnBrk="0" hangingPunct="0">
              <a:defRPr sz="4000"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1pPr>
            <a:lvl2pPr marL="742950" indent="-285750" defTabSz="4171950" eaLnBrk="0" hangingPunct="0">
              <a:defRPr sz="4000"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2pPr>
            <a:lvl3pPr marL="1143000" indent="-228600" defTabSz="4171950" eaLnBrk="0" hangingPunct="0">
              <a:defRPr sz="4000"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3pPr>
            <a:lvl4pPr marL="1600200" indent="-228600" defTabSz="4171950" eaLnBrk="0" hangingPunct="0">
              <a:defRPr sz="4000"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4pPr>
            <a:lvl5pPr marL="2057400" indent="-228600" defTabSz="4171950" eaLnBrk="0" hangingPunct="0">
              <a:defRPr sz="4000"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5pPr>
            <a:lvl6pPr marL="2514600" indent="-228600" defTabSz="417195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6pPr>
            <a:lvl7pPr marL="2971800" indent="-228600" defTabSz="417195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7pPr>
            <a:lvl8pPr marL="3429000" indent="-228600" defTabSz="417195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8pPr>
            <a:lvl9pPr marL="3886200" indent="-228600" defTabSz="417195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Arial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buClr>
                <a:schemeClr val="accent1"/>
              </a:buClr>
              <a:buFont typeface="Arial" charset="0"/>
              <a:buChar char="•"/>
            </a:pPr>
            <a:r>
              <a:rPr lang="de-DE" sz="2000" dirty="0">
                <a:latin typeface="+mn-lt"/>
              </a:rPr>
              <a:t>Hariharan, A., Adam, M. T. P., Lux, E., Pfeiffer, J., Dorner, V., Müller, M. B., &amp; Weinhardt, C. (2017). </a:t>
            </a:r>
            <a:r>
              <a:rPr lang="de-DE" sz="2000" dirty="0" err="1">
                <a:latin typeface="+mn-lt"/>
              </a:rPr>
              <a:t>Brownie</a:t>
            </a:r>
            <a:r>
              <a:rPr lang="de-DE" sz="2000" dirty="0">
                <a:latin typeface="+mn-lt"/>
              </a:rPr>
              <a:t>: A </a:t>
            </a:r>
            <a:r>
              <a:rPr lang="de-DE" sz="2000" dirty="0" err="1">
                <a:latin typeface="+mn-lt"/>
              </a:rPr>
              <a:t>platform</a:t>
            </a:r>
            <a:r>
              <a:rPr lang="de-DE" sz="2000" dirty="0">
                <a:latin typeface="+mn-lt"/>
              </a:rPr>
              <a:t> </a:t>
            </a:r>
            <a:r>
              <a:rPr lang="de-DE" sz="2000" dirty="0" err="1">
                <a:latin typeface="+mn-lt"/>
              </a:rPr>
              <a:t>for</a:t>
            </a:r>
            <a:r>
              <a:rPr lang="de-DE" sz="2000" dirty="0">
                <a:latin typeface="+mn-lt"/>
              </a:rPr>
              <a:t> </a:t>
            </a:r>
            <a:r>
              <a:rPr lang="de-DE" sz="2000" dirty="0" err="1">
                <a:latin typeface="+mn-lt"/>
              </a:rPr>
              <a:t>conducting</a:t>
            </a:r>
            <a:r>
              <a:rPr lang="de-DE" sz="2000" dirty="0">
                <a:latin typeface="+mn-lt"/>
              </a:rPr>
              <a:t> </a:t>
            </a:r>
            <a:r>
              <a:rPr lang="de-DE" sz="2000" dirty="0" err="1">
                <a:latin typeface="+mn-lt"/>
              </a:rPr>
              <a:t>NeuroIS</a:t>
            </a:r>
            <a:r>
              <a:rPr lang="de-DE" sz="2000" dirty="0">
                <a:latin typeface="+mn-lt"/>
              </a:rPr>
              <a:t> </a:t>
            </a:r>
            <a:r>
              <a:rPr lang="de-DE" sz="2000" dirty="0" err="1">
                <a:latin typeface="+mn-lt"/>
              </a:rPr>
              <a:t>experiments</a:t>
            </a:r>
            <a:r>
              <a:rPr lang="de-DE" sz="2000" dirty="0">
                <a:latin typeface="+mn-lt"/>
              </a:rPr>
              <a:t>. </a:t>
            </a:r>
            <a:r>
              <a:rPr lang="de-DE" sz="2000" i="1" dirty="0">
                <a:latin typeface="+mn-lt"/>
              </a:rPr>
              <a:t>Journal of </a:t>
            </a:r>
            <a:r>
              <a:rPr lang="de-DE" sz="2000" i="1" dirty="0" err="1">
                <a:latin typeface="+mn-lt"/>
              </a:rPr>
              <a:t>the</a:t>
            </a:r>
            <a:r>
              <a:rPr lang="de-DE" sz="2000" i="1" dirty="0">
                <a:latin typeface="+mn-lt"/>
              </a:rPr>
              <a:t> </a:t>
            </a:r>
            <a:r>
              <a:rPr lang="de-DE" sz="2000" i="1" dirty="0" err="1">
                <a:latin typeface="+mn-lt"/>
              </a:rPr>
              <a:t>Association</a:t>
            </a:r>
            <a:r>
              <a:rPr lang="de-DE" sz="2000" i="1" dirty="0">
                <a:latin typeface="+mn-lt"/>
              </a:rPr>
              <a:t> </a:t>
            </a:r>
            <a:r>
              <a:rPr lang="de-DE" sz="2000" i="1" dirty="0" err="1">
                <a:latin typeface="+mn-lt"/>
              </a:rPr>
              <a:t>for</a:t>
            </a:r>
            <a:r>
              <a:rPr lang="de-DE" sz="2000" i="1" dirty="0">
                <a:latin typeface="+mn-lt"/>
              </a:rPr>
              <a:t> Information Systems</a:t>
            </a:r>
            <a:r>
              <a:rPr lang="de-DE" sz="2000" dirty="0">
                <a:latin typeface="+mn-lt"/>
              </a:rPr>
              <a:t>, </a:t>
            </a:r>
            <a:r>
              <a:rPr lang="de-DE" sz="2000" i="1" dirty="0">
                <a:latin typeface="+mn-lt"/>
              </a:rPr>
              <a:t>18</a:t>
            </a:r>
            <a:r>
              <a:rPr lang="de-DE" sz="2000" dirty="0">
                <a:latin typeface="+mn-lt"/>
              </a:rPr>
              <a:t>(4), </a:t>
            </a:r>
            <a:r>
              <a:rPr lang="de-DE" sz="2000" dirty="0" smtClean="0">
                <a:latin typeface="+mn-lt"/>
              </a:rPr>
              <a:t>264-296.</a:t>
            </a:r>
          </a:p>
          <a:p>
            <a:pPr lvl="0" eaLnBrk="1" hangingPunct="1">
              <a:spcBef>
                <a:spcPct val="50000"/>
              </a:spcBef>
              <a:buClr>
                <a:schemeClr val="accent1"/>
              </a:buClr>
              <a:buFont typeface="Arial" charset="0"/>
              <a:buChar char="•"/>
            </a:pPr>
            <a:r>
              <a:rPr lang="en-US" sz="2000" dirty="0">
                <a:latin typeface="+mn-lt"/>
              </a:rPr>
              <a:t>Pfeiffer, J., </a:t>
            </a:r>
            <a:r>
              <a:rPr lang="en-US" sz="2000" dirty="0" err="1">
                <a:latin typeface="+mn-lt"/>
              </a:rPr>
              <a:t>Meißner</a:t>
            </a:r>
            <a:r>
              <a:rPr lang="en-US" sz="2000" dirty="0">
                <a:latin typeface="+mn-lt"/>
              </a:rPr>
              <a:t>, M., </a:t>
            </a:r>
            <a:r>
              <a:rPr lang="en-US" sz="2000" dirty="0" err="1">
                <a:latin typeface="+mn-lt"/>
              </a:rPr>
              <a:t>Prosiegel</a:t>
            </a:r>
            <a:r>
              <a:rPr lang="en-US" sz="2000" dirty="0">
                <a:latin typeface="+mn-lt"/>
              </a:rPr>
              <a:t>, J., &amp; Pfeiffer, T. (2014). Classification of goal-directed search </a:t>
            </a:r>
            <a:r>
              <a:rPr lang="en-US" sz="2000" dirty="0" smtClean="0">
                <a:latin typeface="+mn-lt"/>
              </a:rPr>
              <a:t>and </a:t>
            </a:r>
            <a:r>
              <a:rPr lang="en-US" sz="2000" dirty="0">
                <a:latin typeface="+mn-lt"/>
              </a:rPr>
              <a:t>exploratory search using mobile eye-tracking</a:t>
            </a:r>
            <a:r>
              <a:rPr lang="en-US" sz="2000" dirty="0" smtClean="0">
                <a:latin typeface="+mn-lt"/>
              </a:rPr>
              <a:t>. </a:t>
            </a:r>
            <a:r>
              <a:rPr lang="en-US" sz="2000" i="1" dirty="0" smtClean="0">
                <a:latin typeface="+mn-lt"/>
              </a:rPr>
              <a:t>Proceedings of the International Conference on Information Systems (ICIS). </a:t>
            </a:r>
            <a:endParaRPr lang="en-US" sz="2000" i="1" dirty="0">
              <a:latin typeface="+mn-lt"/>
            </a:endParaRPr>
          </a:p>
        </p:txBody>
      </p:sp>
      <p:sp>
        <p:nvSpPr>
          <p:cNvPr id="42" name="Textfeld 41"/>
          <p:cNvSpPr txBox="1"/>
          <p:nvPr/>
        </p:nvSpPr>
        <p:spPr>
          <a:xfrm>
            <a:off x="11240341" y="23546195"/>
            <a:ext cx="2611612" cy="630942"/>
          </a:xfrm>
          <a:prstGeom prst="rect">
            <a:avLst/>
          </a:prstGeom>
          <a:solidFill>
            <a:schemeClr val="bg1"/>
          </a:solidFill>
          <a:ln>
            <a:solidFill>
              <a:srgbClr val="165A97"/>
            </a:solidFill>
          </a:ln>
        </p:spPr>
        <p:txBody>
          <a:bodyPr wrap="none" rtlCol="0">
            <a:spAutoFit/>
          </a:bodyPr>
          <a:lstStyle/>
          <a:p>
            <a:r>
              <a:rPr lang="de-DE" sz="3500" b="1" dirty="0" smtClean="0">
                <a:solidFill>
                  <a:srgbClr val="165A97"/>
                </a:solidFill>
              </a:rPr>
              <a:t>Kommentare</a:t>
            </a:r>
            <a:endParaRPr lang="en-US" sz="3500" b="1" dirty="0">
              <a:solidFill>
                <a:srgbClr val="165A9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610417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195</Words>
  <Application>Microsoft Office PowerPoint</Application>
  <PresentationFormat>Benutzerdefiniert</PresentationFormat>
  <Paragraphs>25</Paragraphs>
  <Slides>1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7" baseType="lpstr">
      <vt:lpstr>SimSun</vt:lpstr>
      <vt:lpstr>Arial</vt:lpstr>
      <vt:lpstr>Calibri</vt:lpstr>
      <vt:lpstr>Calibri Light</vt:lpstr>
      <vt:lpstr>Wingdings</vt:lpstr>
      <vt:lpstr>Office</vt:lpstr>
      <vt:lpstr>PowerPoint-Präsentation</vt:lpstr>
    </vt:vector>
  </TitlesOfParts>
  <Manager>Pressestelle JLU-Gießen</Manager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Pressestelle JLU-Gießen</dc:creator>
  <cp:lastModifiedBy>Jella Pfeiffer</cp:lastModifiedBy>
  <cp:revision>47</cp:revision>
  <cp:lastPrinted>2018-11-01T08:45:19Z</cp:lastPrinted>
  <dcterms:created xsi:type="dcterms:W3CDTF">2018-10-23T13:57:48Z</dcterms:created>
  <dcterms:modified xsi:type="dcterms:W3CDTF">2020-04-14T15:45:47Z</dcterms:modified>
</cp:coreProperties>
</file>