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306" r:id="rId3"/>
    <p:sldId id="297" r:id="rId4"/>
    <p:sldId id="298" r:id="rId5"/>
    <p:sldId id="304" r:id="rId6"/>
    <p:sldId id="302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D8F5E-302F-443A-8A93-D8D57C1A287F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849193-3B67-48FE-A3FC-D48C8A539359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100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49193-3B67-48FE-A3FC-D48C8A53935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2652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962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5952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0225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06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0533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09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752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7662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399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075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27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7B9CC-2090-4844-830B-8AF56EAC5EB1}" type="datetimeFigureOut">
              <a:rPr lang="fr-FR" smtClean="0"/>
              <a:t>02/01/2019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EE061-64A2-413B-8AEB-F488CEA0430F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2883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539552" y="1988840"/>
            <a:ext cx="8420472" cy="2118097"/>
          </a:xfrm>
        </p:spPr>
        <p:txBody>
          <a:bodyPr>
            <a:normAutofit fontScale="90000"/>
          </a:bodyPr>
          <a:lstStyle/>
          <a:p>
            <a:pPr algn="r"/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/>
            </a:r>
            <a:br>
              <a:rPr lang="de-DE" sz="2200" dirty="0"/>
            </a:br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 smtClean="0"/>
              <a:t/>
            </a:r>
            <a:br>
              <a:rPr lang="de-DE" sz="2200" dirty="0" smtClean="0"/>
            </a:br>
            <a:r>
              <a:rPr lang="de-DE" sz="2200" dirty="0"/>
              <a:t> </a:t>
            </a:r>
            <a:r>
              <a:rPr lang="de-DE" sz="2200" dirty="0" smtClean="0"/>
              <a:t>                                               </a:t>
            </a:r>
            <a:r>
              <a:rPr lang="de-DE" dirty="0" smtClean="0"/>
              <a:t/>
            </a:r>
            <a:br>
              <a:rPr lang="de-DE" dirty="0" smtClean="0"/>
            </a:b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2123728" y="2924944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algn="r"/>
            <a:endParaRPr lang="fr-FR" dirty="0" smtClean="0"/>
          </a:p>
          <a:p>
            <a:pPr algn="r"/>
            <a:endParaRPr lang="fr-FR" dirty="0"/>
          </a:p>
          <a:p>
            <a:pPr algn="r"/>
            <a:endParaRPr lang="fr-FR" dirty="0" smtClean="0"/>
          </a:p>
          <a:p>
            <a:pPr algn="r"/>
            <a:endParaRPr lang="fr-FR" dirty="0"/>
          </a:p>
          <a:p>
            <a:pPr algn="r"/>
            <a:r>
              <a:rPr lang="fr-FR" dirty="0" smtClean="0"/>
              <a:t> Bettina Severin-Barboutie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714344"/>
              </p:ext>
            </p:extLst>
          </p:nvPr>
        </p:nvGraphicFramePr>
        <p:xfrm>
          <a:off x="2051720" y="1700808"/>
          <a:ext cx="6944360" cy="20726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3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26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de-DE" sz="2400" b="1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de-DE" sz="24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Erweiterungen und Entgrenzungen. </a:t>
                      </a:r>
                      <a:endParaRPr lang="fr-FR" sz="2400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de-DE" sz="24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Neue Perspektiven auf die Friedensschlüsse </a:t>
                      </a:r>
                    </a:p>
                    <a:p>
                      <a:pPr algn="r"/>
                      <a:r>
                        <a:rPr lang="de-DE" sz="2400" b="1" kern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 Gefolge des Ersten Weltkriegs</a:t>
                      </a:r>
                      <a:endParaRPr lang="fr-FR" sz="2400" b="1" kern="120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r">
                        <a:buNone/>
                      </a:pPr>
                      <a:endParaRPr lang="fr-FR" sz="28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08708"/>
              </p:ext>
            </p:extLst>
          </p:nvPr>
        </p:nvGraphicFramePr>
        <p:xfrm>
          <a:off x="2051720" y="4149080"/>
          <a:ext cx="6984776" cy="6248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23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1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4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1979712" y="5877272"/>
            <a:ext cx="702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endParaRPr lang="de-DE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89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Gliederung</a:t>
            </a: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AutoNum type="romanUcPeriod"/>
            </a:pPr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Vom </a:t>
            </a:r>
            <a:r>
              <a:rPr lang="de-DE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zeitlichen „Danach“ zur Pluralität der </a:t>
            </a:r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Ausgänge</a:t>
            </a:r>
            <a:r>
              <a:rPr lang="de-DE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: das Ende des Krieges in der </a:t>
            </a:r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aktuellen Geschichtswissenschaft</a:t>
            </a:r>
          </a:p>
          <a:p>
            <a:pPr marL="571500" indent="-571500">
              <a:buFont typeface="Arial" panose="020B0604020202020204" pitchFamily="34" charset="0"/>
              <a:buAutoNum type="romanUcPeriod"/>
            </a:pPr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Die </a:t>
            </a:r>
            <a:r>
              <a:rPr lang="de-DE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Friedensverträge in der aktuellen Geschichtsforschung  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buAutoNum type="romanUcPeriod"/>
            </a:pPr>
            <a:r>
              <a:rPr lang="de-D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Ausblick: Paris 2019</a:t>
            </a:r>
          </a:p>
          <a:p>
            <a:pPr marL="571500" indent="-571500">
              <a:buFont typeface="Arial" panose="020B0604020202020204" pitchFamily="34" charset="0"/>
              <a:buAutoNum type="romanUcPeriod"/>
            </a:pPr>
            <a:r>
              <a:rPr lang="fr-FR" b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Kurzbibliographie</a:t>
            </a:r>
            <a:endParaRPr lang="fr-F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buAutoNum type="romanUcPeriod"/>
            </a:pPr>
            <a:endParaRPr lang="fr-FR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0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08" y="548679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I.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	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Vom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zeitlichen „Danach“ zur Pluralität der Ausgänge: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das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Ende des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	Krieges in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der aktuellen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Geschichtswissenschaft</a:t>
            </a:r>
            <a:endParaRPr lang="fr-FR" sz="20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683568" y="1322006"/>
            <a:ext cx="8280920" cy="360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 descr="https://images-na.ssl-images-amazon.com/images/I/51PsRP9zDXL._SX341_BO1,204,203,200_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2880320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hteck 2"/>
          <p:cNvSpPr/>
          <p:nvPr/>
        </p:nvSpPr>
        <p:spPr>
          <a:xfrm>
            <a:off x="4932040" y="1628800"/>
            <a:ext cx="33478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4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Stéphane</a:t>
            </a:r>
            <a:r>
              <a:rPr lang="it-IT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4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Audoin-Rouzeau</a:t>
            </a:r>
            <a:r>
              <a:rPr lang="it-IT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Christophe </a:t>
            </a:r>
            <a:r>
              <a:rPr lang="it-IT" sz="1400" b="1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Prochasson</a:t>
            </a:r>
            <a:r>
              <a:rPr lang="it-IT" sz="1400" b="1" i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(Hg.), Sortir de la Grande Guerre. Le Monde et l’après-1918, Paris </a:t>
            </a:r>
            <a:r>
              <a:rPr lang="it-IT" sz="14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2008.</a:t>
            </a:r>
            <a:endParaRPr lang="de-DE" sz="14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52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8" y="593815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I. 	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Vom zeitlichen „Danach“ zur Pluralität der Ausgänge: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das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Ende des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	Krieges </a:t>
            </a:r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der aktuellen 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Geschichtswissenschaft</a:t>
            </a:r>
            <a:endParaRPr lang="fr-FR" sz="2000" b="1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683568" y="1322006"/>
            <a:ext cx="8280920" cy="360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 descr="Cover: Our Friends the Enemies in HARDCOVER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74" y="1563485"/>
            <a:ext cx="2087825" cy="3414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1" descr="http://www.nouveau-monde.net/Resources/titles/84736100490200/Images/84736100490200L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396" y="2934072"/>
            <a:ext cx="2232248" cy="327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4" descr="Decades of Reconstructio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033" y="3068960"/>
            <a:ext cx="2088231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00" y="1576043"/>
            <a:ext cx="2170225" cy="338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5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08" y="548679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II. </a:t>
            </a: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	</a:t>
            </a:r>
            <a:r>
              <a:rPr lang="de-DE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Die</a:t>
            </a:r>
            <a:r>
              <a:rPr lang="de-D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Friedensverträge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in der </a:t>
            </a:r>
            <a:r>
              <a:rPr lang="fr-F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aktuellen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fr-FR" sz="20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Geschichtsforschung</a:t>
            </a:r>
            <a:endParaRPr lang="de-DE" sz="2000" dirty="0"/>
          </a:p>
          <a:p>
            <a:endParaRPr lang="fr-FR" sz="22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683568" y="1322006"/>
            <a:ext cx="8280920" cy="360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utoShape 2" descr="Bildergebnis für Der überforderte Frieden: Versailles und die Welt 1918-192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AutoShape 4" descr="Bildergebnis für Der überforderte Frieden: Versailles und die Welt 1918-1923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1" name="AutoShape 6" descr="Bildergebnis für Der überforderte Frieden: Versailles und die Welt 1918-1923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3" name="Grafik 12" descr="https://images-na.ssl-images-amazon.com/images/I/51PsRP9zDXL._SX341_BO1,204,203,200_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58009"/>
            <a:ext cx="3168352" cy="463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58009"/>
            <a:ext cx="3009616" cy="463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3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8" y="548680"/>
            <a:ext cx="8280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III</a:t>
            </a:r>
            <a:r>
              <a:rPr lang="de-DE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de-DE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	Ausblick</a:t>
            </a:r>
            <a:endParaRPr lang="fr-FR" sz="24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683568" y="1322006"/>
            <a:ext cx="8280920" cy="360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683568" y="166967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9" y="1669671"/>
            <a:ext cx="3384376" cy="478921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1669671"/>
            <a:ext cx="3418282" cy="481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5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Bildschirmpräsentation (4:3)</PresentationFormat>
  <Paragraphs>21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Verdana</vt:lpstr>
      <vt:lpstr>Wingdings</vt:lpstr>
      <vt:lpstr>Thème Office</vt:lpstr>
      <vt:lpstr>                                                        </vt:lpstr>
      <vt:lpstr>Gliederung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Von der Peripherie ins Zentrum. Potentiale und Perspektiven der Historischen Migrationsforschung  für die Neuere Geschichte</dc:title>
  <dc:creator>Dr Severin</dc:creator>
  <cp:lastModifiedBy>Andreas Willershausen</cp:lastModifiedBy>
  <cp:revision>64</cp:revision>
  <dcterms:created xsi:type="dcterms:W3CDTF">2015-04-06T09:59:57Z</dcterms:created>
  <dcterms:modified xsi:type="dcterms:W3CDTF">2019-01-02T15:05:36Z</dcterms:modified>
</cp:coreProperties>
</file>